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handoutMasterIdLst>
    <p:handoutMasterId r:id="rId30"/>
  </p:handoutMasterIdLst>
  <p:sldIdLst>
    <p:sldId id="256" r:id="rId3"/>
    <p:sldId id="570" r:id="rId5"/>
    <p:sldId id="567" r:id="rId6"/>
    <p:sldId id="625" r:id="rId7"/>
    <p:sldId id="626" r:id="rId8"/>
    <p:sldId id="277" r:id="rId9"/>
    <p:sldId id="569" r:id="rId10"/>
    <p:sldId id="575" r:id="rId11"/>
    <p:sldId id="610" r:id="rId12"/>
    <p:sldId id="611" r:id="rId13"/>
    <p:sldId id="612" r:id="rId14"/>
    <p:sldId id="613" r:id="rId15"/>
    <p:sldId id="614" r:id="rId16"/>
    <p:sldId id="615" r:id="rId17"/>
    <p:sldId id="616" r:id="rId18"/>
    <p:sldId id="617" r:id="rId19"/>
    <p:sldId id="618" r:id="rId20"/>
    <p:sldId id="619" r:id="rId21"/>
    <p:sldId id="620" r:id="rId22"/>
    <p:sldId id="621" r:id="rId23"/>
    <p:sldId id="622" r:id="rId24"/>
    <p:sldId id="623" r:id="rId25"/>
    <p:sldId id="624" r:id="rId26"/>
    <p:sldId id="577" r:id="rId27"/>
    <p:sldId id="573" r:id="rId28"/>
    <p:sldId id="541" r:id="rId29"/>
  </p:sldIdLst>
  <p:sldSz cx="12192000" cy="6858000"/>
  <p:notesSz cx="6858000" cy="9144000"/>
  <p:custDataLst>
    <p:tags r:id="rId34"/>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55"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6CCE3"/>
    <a:srgbClr val="FFFFFF"/>
    <a:srgbClr val="D9D9D9"/>
    <a:srgbClr val="DCDCDC"/>
    <a:srgbClr val="F0F0F0"/>
    <a:srgbClr val="E6E6E6"/>
    <a:srgbClr val="C8C8C8"/>
    <a:srgbClr val="FAFAFA"/>
    <a:srgbClr val="BEBE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778" autoAdjust="0"/>
    <p:restoredTop sz="94660"/>
  </p:normalViewPr>
  <p:slideViewPr>
    <p:cSldViewPr snapToGrid="0" showGuides="1">
      <p:cViewPr>
        <p:scale>
          <a:sx n="66" d="100"/>
          <a:sy n="66" d="100"/>
        </p:scale>
        <p:origin x="24" y="717"/>
      </p:cViewPr>
      <p:guideLst>
        <p:guide orient="horz" pos="2160"/>
        <p:guide pos="3855"/>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4" Type="http://schemas.openxmlformats.org/officeDocument/2006/relationships/tags" Target="tags/tag130.xml"/><Relationship Id="rId33" Type="http://schemas.openxmlformats.org/officeDocument/2006/relationships/tableStyles" Target="tableStyles.xml"/><Relationship Id="rId32" Type="http://schemas.openxmlformats.org/officeDocument/2006/relationships/viewProps" Target="viewProps.xml"/><Relationship Id="rId31" Type="http://schemas.openxmlformats.org/officeDocument/2006/relationships/presProps" Target="presProps.xml"/><Relationship Id="rId30" Type="http://schemas.openxmlformats.org/officeDocument/2006/relationships/handoutMaster" Target="handoutMasters/handoutMaster1.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ea typeface="阿里巴巴普惠体 M" panose="00020600040101010101" charset="-122"/>
              <a:cs typeface="阿里巴巴普惠体 B" panose="00020600040101010101" charset="-122"/>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ea typeface="阿里巴巴普惠体 M" panose="00020600040101010101" charset="-122"/>
              </a:rPr>
            </a:fld>
            <a:endParaRPr lang="zh-CN" altLang="en-US">
              <a:ea typeface="阿里巴巴普惠体 M" panose="00020600040101010101" charset="-122"/>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ea typeface="阿里巴巴普惠体 M" panose="00020600040101010101" charset="-122"/>
              <a:cs typeface="阿里巴巴普惠体 B" panose="00020600040101010101" charset="-122"/>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ea typeface="阿里巴巴普惠体 M" panose="00020600040101010101" charset="-122"/>
              </a:rPr>
            </a:fld>
            <a:endParaRPr lang="zh-CN" altLang="en-US">
              <a:ea typeface="阿里巴巴普惠体 M" panose="00020600040101010101" charset="-122"/>
            </a:endParaRP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ea typeface="阿里巴巴普惠体 M" panose="00020600040101010101" charset="-122"/>
                <a:cs typeface="阿里巴巴普惠体 B" panose="00020600040101010101" charset="-122"/>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ea typeface="阿里巴巴普惠体 M" panose="00020600040101010101" charset="-122"/>
                <a:cs typeface="阿里巴巴普惠体 B" panose="00020600040101010101" charset="-122"/>
              </a:defRPr>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ea typeface="阿里巴巴普惠体 M" panose="00020600040101010101" charset="-122"/>
                <a:cs typeface="阿里巴巴普惠体 B" panose="00020600040101010101" charset="-122"/>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ea typeface="阿里巴巴普惠体 M" panose="00020600040101010101" charset="-122"/>
                <a:cs typeface="阿里巴巴普惠体 B" panose="00020600040101010101" charset="-122"/>
              </a:defRPr>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阿里巴巴普惠体 M" panose="00020600040101010101" charset="-122"/>
        <a:cs typeface="阿里巴巴普惠体 B" panose="00020600040101010101" charset="-122"/>
      </a:defRPr>
    </a:lvl1pPr>
    <a:lvl2pPr marL="457200" algn="l" defTabSz="914400" rtl="0" eaLnBrk="1" latinLnBrk="0" hangingPunct="1">
      <a:defRPr sz="1200" kern="1200">
        <a:solidFill>
          <a:schemeClr val="tx1"/>
        </a:solidFill>
        <a:latin typeface="+mn-lt"/>
        <a:ea typeface="阿里巴巴普惠体 M" panose="00020600040101010101" charset="-122"/>
        <a:cs typeface="阿里巴巴普惠体 B" panose="00020600040101010101" charset="-122"/>
      </a:defRPr>
    </a:lvl2pPr>
    <a:lvl3pPr marL="914400" algn="l" defTabSz="914400" rtl="0" eaLnBrk="1" latinLnBrk="0" hangingPunct="1">
      <a:defRPr sz="1200" kern="1200">
        <a:solidFill>
          <a:schemeClr val="tx1"/>
        </a:solidFill>
        <a:latin typeface="+mn-lt"/>
        <a:ea typeface="阿里巴巴普惠体 M" panose="00020600040101010101" charset="-122"/>
        <a:cs typeface="阿里巴巴普惠体 B" panose="00020600040101010101" charset="-122"/>
      </a:defRPr>
    </a:lvl3pPr>
    <a:lvl4pPr marL="1371600" algn="l" defTabSz="914400" rtl="0" eaLnBrk="1" latinLnBrk="0" hangingPunct="1">
      <a:defRPr sz="1200" kern="1200">
        <a:solidFill>
          <a:schemeClr val="tx1"/>
        </a:solidFill>
        <a:latin typeface="+mn-lt"/>
        <a:ea typeface="阿里巴巴普惠体 M" panose="00020600040101010101" charset="-122"/>
        <a:cs typeface="阿里巴巴普惠体 B" panose="00020600040101010101" charset="-122"/>
      </a:defRPr>
    </a:lvl4pPr>
    <a:lvl5pPr marL="1828800" algn="l" defTabSz="914400" rtl="0" eaLnBrk="1" latinLnBrk="0" hangingPunct="1">
      <a:defRPr sz="1200" kern="1200">
        <a:solidFill>
          <a:schemeClr val="tx1"/>
        </a:solidFill>
        <a:latin typeface="+mn-lt"/>
        <a:ea typeface="阿里巴巴普惠体 M" panose="00020600040101010101" charset="-122"/>
        <a:cs typeface="阿里巴巴普惠体 B" panose="00020600040101010101" charset="-122"/>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sym typeface="+mn-ea"/>
              </a:rPr>
              <a:t>城市化进程：随着城市化的加速发展，人口密集度增加，犯罪类型和频率随之上升，迫切需要高效的犯罪管理工具来维持社会稳定。</a:t>
            </a:r>
            <a:endParaRPr lang="zh-CN" altLang="en-US"/>
          </a:p>
          <a:p>
            <a:r>
              <a:rPr lang="zh-CN" altLang="en-US">
                <a:sym typeface="+mn-ea"/>
              </a:rPr>
              <a:t>犯罪管理需求增加：现代犯罪具有多样化、跨区域的特点，传统的手工记录和分散管理难以满足快速响应和全面跟踪的需求。</a:t>
            </a:r>
            <a:endParaRPr lang="zh-CN" altLang="en-US"/>
          </a:p>
          <a:p>
            <a:r>
              <a:rPr lang="zh-CN" altLang="en-US">
                <a:sym typeface="+mn-ea"/>
              </a:rPr>
              <a:t>数据驱动的趋势：数据驱动的智能化管理有助于优化警力资源配置，提高案件侦破效率，并实现犯罪的实时跟踪和预测。</a:t>
            </a:r>
            <a:endParaRPr lang="zh-CN" altLang="en-US"/>
          </a:p>
          <a:p>
            <a:r>
              <a:rPr lang="zh-CN" altLang="en-US">
                <a:sym typeface="+mn-ea"/>
              </a:rPr>
              <a:t>公共安全的重要性：市民对公共安全的关注度提高，迫切需要更透明的犯罪信息展示平台，让公众能及时了解社区安全情况并提供线索。</a:t>
            </a:r>
            <a:endParaRPr lang="zh-CN" altLang="en-US"/>
          </a:p>
          <a:p>
            <a:endParaRPr lang="zh-CN" altLang="en-US"/>
          </a:p>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5" Type="http://schemas.openxmlformats.org/officeDocument/2006/relationships/tags" Target="../tags/tag51.xml"/><Relationship Id="rId4" Type="http://schemas.openxmlformats.org/officeDocument/2006/relationships/tags" Target="../tags/tag50.xml"/><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6" Type="http://schemas.openxmlformats.org/officeDocument/2006/relationships/tags" Target="../tags/tag56.xml"/><Relationship Id="rId5" Type="http://schemas.openxmlformats.org/officeDocument/2006/relationships/tags" Target="../tags/tag55.xml"/><Relationship Id="rId4" Type="http://schemas.openxmlformats.org/officeDocument/2006/relationships/tags" Target="../tags/tag54.xml"/><Relationship Id="rId3" Type="http://schemas.openxmlformats.org/officeDocument/2006/relationships/tags" Target="../tags/tag53.xml"/><Relationship Id="rId2" Type="http://schemas.openxmlformats.org/officeDocument/2006/relationships/tags" Target="../tags/tag52.xm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6" Type="http://schemas.openxmlformats.org/officeDocument/2006/relationships/tags" Target="../tags/tag10.xml"/><Relationship Id="rId5" Type="http://schemas.openxmlformats.org/officeDocument/2006/relationships/tags" Target="../tags/tag9.xml"/><Relationship Id="rId4" Type="http://schemas.openxmlformats.org/officeDocument/2006/relationships/tags" Target="../tags/tag8.xml"/><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6" Type="http://schemas.openxmlformats.org/officeDocument/2006/relationships/tags" Target="../tags/tag15.xml"/><Relationship Id="rId5" Type="http://schemas.openxmlformats.org/officeDocument/2006/relationships/tags" Target="../tags/tag14.xml"/><Relationship Id="rId4" Type="http://schemas.openxmlformats.org/officeDocument/2006/relationships/tags" Target="../tags/tag13.xml"/><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7" Type="http://schemas.openxmlformats.org/officeDocument/2006/relationships/tags" Target="../tags/tag21.xml"/><Relationship Id="rId6" Type="http://schemas.openxmlformats.org/officeDocument/2006/relationships/tags" Target="../tags/tag20.xml"/><Relationship Id="rId5" Type="http://schemas.openxmlformats.org/officeDocument/2006/relationships/tags" Target="../tags/tag19.xml"/><Relationship Id="rId4" Type="http://schemas.openxmlformats.org/officeDocument/2006/relationships/tags" Target="../tags/tag18.xml"/><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9" Type="http://schemas.openxmlformats.org/officeDocument/2006/relationships/tags" Target="../tags/tag29.xml"/><Relationship Id="rId8" Type="http://schemas.openxmlformats.org/officeDocument/2006/relationships/tags" Target="../tags/tag28.xml"/><Relationship Id="rId7" Type="http://schemas.openxmlformats.org/officeDocument/2006/relationships/tags" Target="../tags/tag27.xml"/><Relationship Id="rId6" Type="http://schemas.openxmlformats.org/officeDocument/2006/relationships/tags" Target="../tags/tag26.xml"/><Relationship Id="rId5" Type="http://schemas.openxmlformats.org/officeDocument/2006/relationships/tags" Target="../tags/tag25.xml"/><Relationship Id="rId4" Type="http://schemas.openxmlformats.org/officeDocument/2006/relationships/tags" Target="../tags/tag24.xml"/><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5" Type="http://schemas.openxmlformats.org/officeDocument/2006/relationships/tags" Target="../tags/tag33.xml"/><Relationship Id="rId4" Type="http://schemas.openxmlformats.org/officeDocument/2006/relationships/tags" Target="../tags/tag32.xml"/><Relationship Id="rId3" Type="http://schemas.openxmlformats.org/officeDocument/2006/relationships/tags" Target="../tags/tag31.xml"/><Relationship Id="rId2" Type="http://schemas.openxmlformats.org/officeDocument/2006/relationships/tags" Target="../tags/tag30.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tags" Target="../tags/tag36.xml"/><Relationship Id="rId3" Type="http://schemas.openxmlformats.org/officeDocument/2006/relationships/tags" Target="../tags/tag35.xml"/><Relationship Id="rId2" Type="http://schemas.openxmlformats.org/officeDocument/2006/relationships/tags" Target="../tags/tag34.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7" Type="http://schemas.openxmlformats.org/officeDocument/2006/relationships/tags" Target="../tags/tag42.xml"/><Relationship Id="rId6" Type="http://schemas.openxmlformats.org/officeDocument/2006/relationships/tags" Target="../tags/tag41.xml"/><Relationship Id="rId5" Type="http://schemas.openxmlformats.org/officeDocument/2006/relationships/tags" Target="../tags/tag40.xml"/><Relationship Id="rId4" Type="http://schemas.openxmlformats.org/officeDocument/2006/relationships/tags" Target="../tags/tag39.xml"/><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6" Type="http://schemas.openxmlformats.org/officeDocument/2006/relationships/tags" Target="../tags/tag47.xml"/><Relationship Id="rId5" Type="http://schemas.openxmlformats.org/officeDocument/2006/relationships/tags" Target="../tags/tag46.xml"/><Relationship Id="rId4" Type="http://schemas.openxmlformats.org/officeDocument/2006/relationships/tags" Target="../tags/tag45.xml"/><Relationship Id="rId3" Type="http://schemas.openxmlformats.org/officeDocument/2006/relationships/tags" Target="../tags/tag44.xml"/><Relationship Id="rId2" Type="http://schemas.openxmlformats.org/officeDocument/2006/relationships/tags" Target="../tags/tag43.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2"/>
            </p:custDataLst>
          </p:nvPr>
        </p:nvSpPr>
        <p:spPr>
          <a:xfrm>
            <a:off x="1198800" y="914400"/>
            <a:ext cx="9799200" cy="2570400"/>
          </a:xfrm>
        </p:spPr>
        <p:txBody>
          <a:bodyPr lIns="90000" tIns="46800" rIns="90000" bIns="46800" anchor="b" anchorCtr="0">
            <a:normAutofit/>
          </a:bodyPr>
          <a:lstStyle>
            <a:lvl1pPr algn="ctr">
              <a:defRPr sz="6000"/>
            </a:lvl1pPr>
          </a:lstStyle>
          <a:p>
            <a:r>
              <a:rPr lang="zh-CN" altLang="en-US" dirty="0"/>
              <a:t>单击此处编辑标题</a:t>
            </a:r>
            <a:endParaRPr lang="zh-CN" altLang="en-US" dirty="0"/>
          </a:p>
        </p:txBody>
      </p:sp>
      <p:sp>
        <p:nvSpPr>
          <p:cNvPr id="3" name="副标题 2"/>
          <p:cNvSpPr>
            <a:spLocks noGrp="1"/>
          </p:cNvSpPr>
          <p:nvPr>
            <p:ph type="subTitle" idx="1" hasCustomPrompt="1"/>
            <p:custDataLst>
              <p:tags r:id="rId3"/>
            </p:custDataLst>
          </p:nvPr>
        </p:nvSpPr>
        <p:spPr>
          <a:xfrm>
            <a:off x="1198800" y="3560400"/>
            <a:ext cx="9799200" cy="1472400"/>
          </a:xfrm>
        </p:spPr>
        <p:txBody>
          <a:bodyPr lIns="90000" tIns="46800" rIns="90000" bIns="46800">
            <a:normAutofit/>
          </a:bodyPr>
          <a:lstStyle>
            <a:lvl1pPr marL="0" indent="0" algn="ctr">
              <a:lnSpc>
                <a:spcPct val="110000"/>
              </a:lnSpc>
              <a:buNone/>
              <a:defRPr sz="2400" spc="200">
                <a:uFillTx/>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endParaRPr lang="zh-CN" altLang="en-US" dirty="0"/>
          </a:p>
        </p:txBody>
      </p:sp>
      <p:sp>
        <p:nvSpPr>
          <p:cNvPr id="16" name="日期占位符 15"/>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5"/>
            </p:custDataLst>
          </p:nvPr>
        </p:nvSpPr>
        <p:spPr/>
        <p:txBody>
          <a:bodyPr/>
          <a:lstStyle/>
          <a:p>
            <a:endParaRPr lang="zh-CN" altLang="en-US" dirty="0"/>
          </a:p>
        </p:txBody>
      </p:sp>
      <p:sp>
        <p:nvSpPr>
          <p:cNvPr id="18" name="灯片编号占位符 17"/>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608400" y="774000"/>
            <a:ext cx="10972800" cy="5482800"/>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2" name="标题 1"/>
          <p:cNvSpPr>
            <a:spLocks noGrp="1"/>
          </p:cNvSpPr>
          <p:nvPr>
            <p:ph type="title" hasCustomPrompt="1"/>
            <p:custDataLst>
              <p:tags r:id="rId5"/>
            </p:custDataLst>
          </p:nvPr>
        </p:nvSpPr>
        <p:spPr>
          <a:xfrm>
            <a:off x="1198800" y="2484000"/>
            <a:ext cx="9799200" cy="1018800"/>
          </a:xfrm>
        </p:spPr>
        <p:txBody>
          <a:bodyPr vert="horz" lIns="90000" tIns="46800" rIns="90000" bIns="46800" rtlCol="0" anchor="t" anchorCtr="0">
            <a:normAutofit/>
          </a:bodyPr>
          <a:lstStyle>
            <a:lvl1pPr algn="ctr">
              <a:defRPr sz="6000"/>
            </a:lvl1pPr>
          </a:lstStyle>
          <a:p>
            <a:pPr lvl="0"/>
            <a:r>
              <a:rPr lang="zh-CN" altLang="en-US"/>
              <a:t>单击此处编辑标题</a:t>
            </a:r>
            <a:endParaRPr lang="zh-CN" altLang="en-US"/>
          </a:p>
        </p:txBody>
      </p:sp>
      <p:sp>
        <p:nvSpPr>
          <p:cNvPr id="7" name="文本占位符 6"/>
          <p:cNvSpPr>
            <a:spLocks noGrp="1"/>
          </p:cNvSpPr>
          <p:nvPr>
            <p:ph type="body" sz="quarter" idx="13"/>
            <p:custDataLst>
              <p:tags r:id="rId6"/>
            </p:custDataLst>
          </p:nvPr>
        </p:nvSpPr>
        <p:spPr>
          <a:xfrm>
            <a:off x="1198800" y="3560400"/>
            <a:ext cx="9799200" cy="471600"/>
          </a:xfrm>
        </p:spPr>
        <p:txBody>
          <a:bodyPr lIns="90000" tIns="46800" rIns="90000" bIns="46800">
            <a:normAutofit/>
          </a:bodyPr>
          <a:lstStyle>
            <a:lvl1pPr algn="ctr">
              <a:lnSpc>
                <a:spcPct val="110000"/>
              </a:lnSpc>
              <a:buNone/>
              <a:defRPr sz="2400" spc="200"/>
            </a:lvl1pPr>
          </a:lstStyle>
          <a:p>
            <a:pPr lvl="0"/>
            <a:r>
              <a:rPr lang="zh-CN" altLang="en-US" dirty="0"/>
              <a:t>单击此处编辑母版文本样式</a:t>
            </a:r>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endParaRPr lang="zh-CN" altLang="en-US"/>
          </a:p>
        </p:txBody>
      </p:sp>
      <p:sp>
        <p:nvSpPr>
          <p:cNvPr id="3" name="内容占位符 2"/>
          <p:cNvSpPr>
            <a:spLocks noGrp="1"/>
          </p:cNvSpPr>
          <p:nvPr>
            <p:ph idx="1"/>
            <p:custDataLst>
              <p:tags r:id="rId3"/>
            </p:custDataLst>
          </p:nvPr>
        </p:nvSpPr>
        <p:spPr>
          <a:xfrm>
            <a:off x="608400" y="1490400"/>
            <a:ext cx="10969200" cy="4759200"/>
          </a:xfrm>
        </p:spPr>
        <p:txBody>
          <a:bodyPr vert="horz" lIns="90000" tIns="46800" rIns="90000" bIns="4680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1990800" y="3848400"/>
            <a:ext cx="7768800" cy="766800"/>
          </a:xfrm>
        </p:spPr>
        <p:txBody>
          <a:bodyPr lIns="90000" tIns="46800" rIns="90000" bIns="46800" anchor="b" anchorCtr="0">
            <a:normAutofit/>
          </a:bodyPr>
          <a:lstStyle>
            <a:lvl1pPr>
              <a:defRPr sz="4400"/>
            </a:lvl1pPr>
          </a:lstStyle>
          <a:p>
            <a:r>
              <a:rPr lang="zh-CN" altLang="en-US" dirty="0"/>
              <a:t>单击此处编辑标题</a:t>
            </a:r>
            <a:endParaRPr lang="zh-CN" altLang="en-US" dirty="0"/>
          </a:p>
        </p:txBody>
      </p:sp>
      <p:sp>
        <p:nvSpPr>
          <p:cNvPr id="3" name="文本占位符 2"/>
          <p:cNvSpPr>
            <a:spLocks noGrp="1"/>
          </p:cNvSpPr>
          <p:nvPr>
            <p:ph type="body" idx="1" hasCustomPrompt="1"/>
            <p:custDataLst>
              <p:tags r:id="rId3"/>
            </p:custDataLst>
          </p:nvPr>
        </p:nvSpPr>
        <p:spPr>
          <a:xfrm>
            <a:off x="1990800" y="4615200"/>
            <a:ext cx="7768800" cy="867600"/>
          </a:xfrm>
        </p:spPr>
        <p:txBody>
          <a:bodyPr lIns="90000" tIns="46800" rIns="90000" bIns="46800">
            <a:normAutofit/>
          </a:bodyPr>
          <a:lstStyle>
            <a:lvl1pPr marL="0" indent="0">
              <a:buNone/>
              <a:defRPr sz="1800">
                <a:solidFill>
                  <a:schemeClr val="tx1">
                    <a:lumMod val="65000"/>
                    <a:lumOff val="35000"/>
                  </a:schemeClr>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endParaRPr lang="zh-CN" altLang="en-US"/>
          </a:p>
        </p:txBody>
      </p:sp>
      <p:sp>
        <p:nvSpPr>
          <p:cNvPr id="3" name="内容占位符 2"/>
          <p:cNvSpPr>
            <a:spLocks noGrp="1"/>
          </p:cNvSpPr>
          <p:nvPr>
            <p:ph sz="half" idx="1"/>
            <p:custDataLst>
              <p:tags r:id="rId3"/>
            </p:custDataLst>
          </p:nvPr>
        </p:nvSpPr>
        <p:spPr>
          <a:xfrm>
            <a:off x="608400" y="1501200"/>
            <a:ext cx="5176800" cy="4748400"/>
          </a:xfrm>
        </p:spPr>
        <p:txBody>
          <a:bodyPr vert="horz" lIns="90000" tIns="46800" rIns="90000" bIns="4680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custDataLst>
              <p:tags r:id="rId4"/>
            </p:custDataLst>
          </p:nvPr>
        </p:nvSpPr>
        <p:spPr>
          <a:xfrm>
            <a:off x="6411600" y="1501200"/>
            <a:ext cx="5176800" cy="4748400"/>
          </a:xfrm>
        </p:spPr>
        <p:txBody>
          <a:bodyPr lIns="90000" tIns="46800" rIns="90000" bIns="4680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endParaRPr lang="zh-CN" altLang="en-US"/>
          </a:p>
        </p:txBody>
      </p:sp>
      <p:sp>
        <p:nvSpPr>
          <p:cNvPr id="3" name="文本占位符 2"/>
          <p:cNvSpPr>
            <a:spLocks noGrp="1"/>
          </p:cNvSpPr>
          <p:nvPr>
            <p:ph type="body" idx="1" hasCustomPrompt="1"/>
            <p:custDataLst>
              <p:tags r:id="rId3"/>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08400" y="1854000"/>
            <a:ext cx="5342400" cy="4395600"/>
          </a:xfrm>
        </p:spPr>
        <p:txBody>
          <a:bodyPr vert="horz" lIns="101600" tIns="0" rIns="82550" bIns="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custDataLst>
              <p:tags r:id="rId5"/>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单击此处编辑文本</a:t>
            </a:r>
            <a:endParaRPr lang="zh-CN" altLang="en-US"/>
          </a:p>
        </p:txBody>
      </p:sp>
      <p:sp>
        <p:nvSpPr>
          <p:cNvPr id="6" name="内容占位符 5"/>
          <p:cNvSpPr>
            <a:spLocks noGrp="1"/>
          </p:cNvSpPr>
          <p:nvPr>
            <p:ph sz="quarter" idx="4"/>
            <p:custDataLst>
              <p:tags r:id="rId6"/>
            </p:custDataLst>
          </p:nvPr>
        </p:nvSpPr>
        <p:spPr>
          <a:xfrm>
            <a:off x="6235750" y="1854000"/>
            <a:ext cx="5342400" cy="4395600"/>
          </a:xfrm>
        </p:spPr>
        <p:txBody>
          <a:bodyPr vert="horz" lIns="101600" tIns="0" rIns="82550" bIns="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endParaRPr lang="zh-CN" altLang="en-US"/>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2"/>
            </p:custDataLst>
          </p:nvPr>
        </p:nvSpPr>
        <p:spPr>
          <a:xfrm>
            <a:off x="608330" y="1555115"/>
            <a:ext cx="5233035" cy="4608195"/>
          </a:xfrm>
        </p:spPr>
        <p:txBody>
          <a:bodyPr vert="horz" lIns="90000" tIns="46800" rIns="90000" bIns="46800" rtlCol="0">
            <a:normAutofit/>
          </a:bodyPr>
          <a:lstStyle>
            <a:lvl1pPr>
              <a:buNone/>
              <a:defRPr sz="1600"/>
            </a:lvl1pPr>
          </a:lstStyle>
          <a:p>
            <a:pPr lvl="0"/>
            <a:endParaRPr lang="zh-CN" altLang="en-US"/>
          </a:p>
        </p:txBody>
      </p:sp>
      <p:sp>
        <p:nvSpPr>
          <p:cNvPr id="4" name="文本占位符 3"/>
          <p:cNvSpPr>
            <a:spLocks noGrp="1"/>
          </p:cNvSpPr>
          <p:nvPr>
            <p:ph type="body" sz="half" idx="2"/>
            <p:custDataLst>
              <p:tags r:id="rId3"/>
            </p:custDataLst>
          </p:nvPr>
        </p:nvSpPr>
        <p:spPr>
          <a:xfrm>
            <a:off x="6350400" y="1555200"/>
            <a:ext cx="5227200" cy="4608000"/>
          </a:xfrm>
        </p:spPr>
        <p:txBody>
          <a:bodyPr vert="horz" lIns="90000" tIns="46800" rIns="90000" bIns="46800" rtlCol="0">
            <a:normAutofit/>
          </a:bodyPr>
          <a:lstStyle>
            <a:lvl1pPr>
              <a:buNone/>
              <a:defRPr sz="1600"/>
            </a:lvl1pPr>
          </a:lstStyle>
          <a:p>
            <a:pPr lvl="0"/>
            <a:r>
              <a:rPr lang="zh-CN" altLang="en-US"/>
              <a:t>单击此处编辑母版文本样式</a:t>
            </a:r>
            <a:endParaRPr lang="zh-CN" altLang="en-US"/>
          </a:p>
        </p:txBody>
      </p:sp>
      <p:sp>
        <p:nvSpPr>
          <p:cNvPr id="5" name="日期占位符 4"/>
          <p:cNvSpPr>
            <a:spLocks noGrp="1"/>
          </p:cNvSpPr>
          <p:nvPr>
            <p:ph type="dt" sz="half" idx="10"/>
            <p:custDataLst>
              <p:tags r:id="rId4"/>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5"/>
            </p:custDataLst>
          </p:nvPr>
        </p:nvSpPr>
        <p:spPr/>
        <p:txBody>
          <a:bodyPr/>
          <a:lstStyle/>
          <a:p>
            <a:endParaRPr lang="zh-CN" altLang="en-US" dirty="0"/>
          </a:p>
        </p:txBody>
      </p:sp>
      <p:sp>
        <p:nvSpPr>
          <p:cNvPr id="7" name="灯片编号占位符 6"/>
          <p:cNvSpPr>
            <a:spLocks noGrp="1"/>
          </p:cNvSpPr>
          <p:nvPr>
            <p:ph type="sldNum" sz="quarter" idx="12"/>
            <p:custDataLst>
              <p:tags r:id="rId6"/>
            </p:custDataLst>
          </p:nvPr>
        </p:nvSpPr>
        <p:spPr/>
        <p:txBody>
          <a:bodyPr/>
          <a:lstStyle/>
          <a:p>
            <a:fld id="{FABC47A4-756D-490B-A52F-7D9E2C9FC05F}" type="slidenum">
              <a:rPr lang="zh-CN" altLang="en-US" smtClean="0"/>
            </a:fld>
            <a:endParaRPr lang="zh-CN" altLang="en-US"/>
          </a:p>
        </p:txBody>
      </p:sp>
      <p:sp>
        <p:nvSpPr>
          <p:cNvPr id="9" name="标题 8"/>
          <p:cNvSpPr>
            <a:spLocks noGrp="1"/>
          </p:cNvSpPr>
          <p:nvPr>
            <p:ph type="title"/>
            <p:custDataLst>
              <p:tags r:id="rId7"/>
            </p:custDataLst>
          </p:nvPr>
        </p:nvSpPr>
        <p:spPr/>
        <p:txBody>
          <a:bodyPr/>
          <a:lstStyle/>
          <a:p>
            <a:r>
              <a:rPr lang="zh-CN" altLang="en-US"/>
              <a:t>单击此处编辑母版标题样式</a:t>
            </a:r>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2"/>
            </p:custDataLst>
          </p:nvPr>
        </p:nvSpPr>
        <p:spPr>
          <a:xfrm>
            <a:off x="10234800" y="914400"/>
            <a:ext cx="1044000" cy="5029200"/>
          </a:xfrm>
        </p:spPr>
        <p:txBody>
          <a:bodyPr vert="eaVert" lIns="90000" tIns="46800" rIns="90000" bIns="46800" rtlCol="0" anchor="ctr" anchorCtr="0">
            <a:normAutofit/>
          </a:bodyPr>
          <a:lstStyle>
            <a:lvl1pPr>
              <a:buNone/>
              <a:defRPr sz="2800"/>
            </a:lvl1pPr>
          </a:lstStyle>
          <a:p>
            <a:pPr lvl="0"/>
            <a:r>
              <a:rPr lang="zh-CN" altLang="en-US"/>
              <a:t>单击此处编辑标题</a:t>
            </a:r>
            <a:endParaRPr lang="zh-CN" altLang="en-US"/>
          </a:p>
        </p:txBody>
      </p:sp>
      <p:sp>
        <p:nvSpPr>
          <p:cNvPr id="3" name="竖排文字占位符 2"/>
          <p:cNvSpPr>
            <a:spLocks noGrp="1"/>
          </p:cNvSpPr>
          <p:nvPr>
            <p:ph type="body" orient="vert" idx="1"/>
            <p:custDataLst>
              <p:tags r:id="rId3"/>
            </p:custDataLst>
          </p:nvPr>
        </p:nvSpPr>
        <p:spPr>
          <a:xfrm>
            <a:off x="914400" y="914400"/>
            <a:ext cx="9169200" cy="5029200"/>
          </a:xfrm>
        </p:spPr>
        <p:txBody>
          <a:bodyPr vert="eaVert" lIns="46800" tIns="46800" rIns="46800" bIns="46800"/>
          <a:lstStyle>
            <a:lvl1pPr marL="228600" indent="-228600">
              <a:spcAft>
                <a:spcPts val="1000"/>
              </a:spcAft>
              <a:defRPr spc="300"/>
            </a:lvl1pPr>
            <a:lvl2pPr marL="685800" indent="-228600">
              <a:defRPr spc="300"/>
            </a:lvl2pPr>
            <a:lvl3pPr marL="1143000" indent="-228600">
              <a:defRPr spc="300"/>
            </a:lvl3pPr>
            <a:lvl4pPr marL="1600200" indent="-228600">
              <a:defRPr spc="300"/>
            </a:lvl4pPr>
            <a:lvl5pPr marL="2057400" indent="-228600">
              <a:defRPr spc="300"/>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8" Type="http://schemas.openxmlformats.org/officeDocument/2006/relationships/theme" Target="../theme/theme1.xml"/><Relationship Id="rId17" Type="http://schemas.openxmlformats.org/officeDocument/2006/relationships/tags" Target="../tags/tag62.xml"/><Relationship Id="rId16" Type="http://schemas.openxmlformats.org/officeDocument/2006/relationships/tags" Target="../tags/tag61.xml"/><Relationship Id="rId15" Type="http://schemas.openxmlformats.org/officeDocument/2006/relationships/tags" Target="../tags/tag60.xml"/><Relationship Id="rId14" Type="http://schemas.openxmlformats.org/officeDocument/2006/relationships/tags" Target="../tags/tag59.xml"/><Relationship Id="rId13" Type="http://schemas.openxmlformats.org/officeDocument/2006/relationships/tags" Target="../tags/tag58.xml"/><Relationship Id="rId12" Type="http://schemas.openxmlformats.org/officeDocument/2006/relationships/tags" Target="../tags/tag57.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标题占位符 1"/>
          <p:cNvSpPr>
            <a:spLocks noGrp="1"/>
          </p:cNvSpPr>
          <p:nvPr>
            <p:ph type="title"/>
            <p:custDataLst>
              <p:tags r:id="rId12"/>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3"/>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14"/>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latin typeface="阿里巴巴普惠体 B" panose="00020600040101010101" charset="-122"/>
                <a:ea typeface="阿里巴巴普惠体 M" panose="00020600040101010101" charset="-122"/>
                <a:cs typeface="阿里巴巴普惠体 B" panose="00020600040101010101"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15"/>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latin typeface="阿里巴巴普惠体 B" panose="00020600040101010101" charset="-122"/>
                <a:ea typeface="阿里巴巴普惠体 M" panose="00020600040101010101" charset="-122"/>
                <a:cs typeface="阿里巴巴普惠体 B" panose="00020600040101010101" charset="-122"/>
              </a:defRPr>
            </a:lvl1pPr>
          </a:lstStyle>
          <a:p>
            <a:endParaRPr lang="zh-CN" altLang="en-US" dirty="0"/>
          </a:p>
        </p:txBody>
      </p:sp>
      <p:sp>
        <p:nvSpPr>
          <p:cNvPr id="6" name="灯片编号占位符 5"/>
          <p:cNvSpPr>
            <a:spLocks noGrp="1"/>
          </p:cNvSpPr>
          <p:nvPr>
            <p:ph type="sldNum" sz="quarter" idx="4"/>
            <p:custDataLst>
              <p:tags r:id="rId16"/>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latin typeface="阿里巴巴普惠体 B" panose="00020600040101010101" charset="-122"/>
                <a:ea typeface="阿里巴巴普惠体 M" panose="00020600040101010101" charset="-122"/>
                <a:cs typeface="阿里巴巴普惠体 B" panose="00020600040101010101" charset="-122"/>
              </a:defRPr>
            </a:lvl1pPr>
          </a:lstStyle>
          <a:p>
            <a:fld id="{49AE70B2-8BF9-45C0-BB95-33D1B9D3A854}" type="slidenum">
              <a:rPr lang="zh-CN" altLang="en-US" smtClean="0"/>
            </a:fld>
            <a:endParaRPr lang="zh-CN" altLang="en-US" dirty="0"/>
          </a:p>
        </p:txBody>
      </p:sp>
    </p:spTree>
    <p:custDataLst>
      <p:tags r:id="rId17"/>
    </p:custData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阿里巴巴普惠体 B" panose="00020600040101010101" charset="-122"/>
          <a:ea typeface="阿里巴巴普惠体 M" panose="00020600040101010101" charset="-122"/>
          <a:cs typeface="阿里巴巴普惠体 B" panose="00020600040101010101" charset="-122"/>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阿里巴巴普惠体 B" panose="00020600040101010101" charset="-122"/>
          <a:ea typeface="阿里巴巴普惠体 M" panose="00020600040101010101" charset="-122"/>
          <a:cs typeface="阿里巴巴普惠体 B" panose="00020600040101010101" charset="-122"/>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阿里巴巴普惠体 B" panose="00020600040101010101" charset="-122"/>
          <a:ea typeface="阿里巴巴普惠体 M" panose="00020600040101010101" charset="-122"/>
          <a:cs typeface="阿里巴巴普惠体 B" panose="00020600040101010101" charset="-122"/>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阿里巴巴普惠体 B" panose="00020600040101010101" charset="-122"/>
          <a:ea typeface="阿里巴巴普惠体 M" panose="00020600040101010101" charset="-122"/>
          <a:cs typeface="阿里巴巴普惠体 B" panose="00020600040101010101" charset="-122"/>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阿里巴巴普惠体 B" panose="00020600040101010101" charset="-122"/>
          <a:ea typeface="阿里巴巴普惠体 M" panose="00020600040101010101" charset="-122"/>
          <a:cs typeface="阿里巴巴普惠体 B" panose="00020600040101010101" charset="-122"/>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阿里巴巴普惠体 B" panose="00020600040101010101" charset="-122"/>
          <a:ea typeface="阿里巴巴普惠体 M" panose="00020600040101010101" charset="-122"/>
          <a:cs typeface="阿里巴巴普惠体 B" panose="00020600040101010101" charset="-122"/>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7" Type="http://schemas.openxmlformats.org/officeDocument/2006/relationships/notesSlide" Target="../notesSlides/notesSlide1.xml"/><Relationship Id="rId6" Type="http://schemas.openxmlformats.org/officeDocument/2006/relationships/slideLayout" Target="../slideLayouts/slideLayout1.xml"/><Relationship Id="rId5" Type="http://schemas.openxmlformats.org/officeDocument/2006/relationships/tags" Target="../tags/tag63.xml"/><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tags" Target="../tags/tag92.xml"/><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image" Target="../media/image19.png"/></Relationships>
</file>

<file path=ppt/slides/_rels/slide11.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tags" Target="../tags/tag93.xml"/><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image" Target="../media/image22.png"/></Relationships>
</file>

<file path=ppt/slides/_rels/slide12.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tags" Target="../tags/tag94.xml"/><Relationship Id="rId2" Type="http://schemas.openxmlformats.org/officeDocument/2006/relationships/image" Target="../media/image26.png"/><Relationship Id="rId1" Type="http://schemas.openxmlformats.org/officeDocument/2006/relationships/image" Target="../media/image25.png"/></Relationships>
</file>

<file path=ppt/slides/_rels/slide13.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tags" Target="../tags/tag95.xml"/><Relationship Id="rId2" Type="http://schemas.openxmlformats.org/officeDocument/2006/relationships/image" Target="../media/image28.png"/><Relationship Id="rId1" Type="http://schemas.openxmlformats.org/officeDocument/2006/relationships/image" Target="../media/image27.png"/></Relationships>
</file>

<file path=ppt/slides/_rels/slide14.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tags" Target="../tags/tag96.xml"/><Relationship Id="rId2" Type="http://schemas.openxmlformats.org/officeDocument/2006/relationships/image" Target="../media/image30.png"/><Relationship Id="rId1" Type="http://schemas.openxmlformats.org/officeDocument/2006/relationships/image" Target="../media/image29.png"/></Relationships>
</file>

<file path=ppt/slides/_rels/slide15.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tags" Target="../tags/tag97.xml"/><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image" Target="../media/image31.png"/></Relationships>
</file>

<file path=ppt/slides/_rels/slide16.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tags" Target="../tags/tag98.xml"/><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image" Target="../media/image34.png"/></Relationships>
</file>

<file path=ppt/slides/_rels/slide17.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tags" Target="../tags/tag99.xml"/><Relationship Id="rId2" Type="http://schemas.openxmlformats.org/officeDocument/2006/relationships/image" Target="../media/image38.png"/><Relationship Id="rId1" Type="http://schemas.openxmlformats.org/officeDocument/2006/relationships/image" Target="../media/image37.png"/></Relationships>
</file>

<file path=ppt/slides/_rels/slide18.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tags" Target="../tags/tag100.xml"/><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image" Target="../media/image39.png"/></Relationships>
</file>

<file path=ppt/slides/_rels/slide19.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tags" Target="../tags/tag101.xml"/><Relationship Id="rId2" Type="http://schemas.openxmlformats.org/officeDocument/2006/relationships/image" Target="../media/image43.png"/><Relationship Id="rId1" Type="http://schemas.openxmlformats.org/officeDocument/2006/relationships/image" Target="../media/image42.png"/></Relationships>
</file>

<file path=ppt/slides/_rels/slide2.xml.rels><?xml version="1.0" encoding="UTF-8" standalone="yes"?>
<Relationships xmlns="http://schemas.openxmlformats.org/package/2006/relationships"><Relationship Id="rId9" Type="http://schemas.openxmlformats.org/officeDocument/2006/relationships/tags" Target="../tags/tag71.xml"/><Relationship Id="rId8" Type="http://schemas.openxmlformats.org/officeDocument/2006/relationships/tags" Target="../tags/tag70.xml"/><Relationship Id="rId7" Type="http://schemas.openxmlformats.org/officeDocument/2006/relationships/tags" Target="../tags/tag69.xml"/><Relationship Id="rId6" Type="http://schemas.openxmlformats.org/officeDocument/2006/relationships/tags" Target="../tags/tag68.xml"/><Relationship Id="rId5" Type="http://schemas.openxmlformats.org/officeDocument/2006/relationships/tags" Target="../tags/tag67.xml"/><Relationship Id="rId4" Type="http://schemas.openxmlformats.org/officeDocument/2006/relationships/tags" Target="../tags/tag66.xml"/><Relationship Id="rId3" Type="http://schemas.openxmlformats.org/officeDocument/2006/relationships/tags" Target="../tags/tag65.xml"/><Relationship Id="rId2" Type="http://schemas.openxmlformats.org/officeDocument/2006/relationships/tags" Target="../tags/tag64.xml"/><Relationship Id="rId19" Type="http://schemas.openxmlformats.org/officeDocument/2006/relationships/notesSlide" Target="../notesSlides/notesSlide2.xml"/><Relationship Id="rId18" Type="http://schemas.openxmlformats.org/officeDocument/2006/relationships/slideLayout" Target="../slideLayouts/slideLayout1.xml"/><Relationship Id="rId17" Type="http://schemas.openxmlformats.org/officeDocument/2006/relationships/tags" Target="../tags/tag79.xml"/><Relationship Id="rId16" Type="http://schemas.openxmlformats.org/officeDocument/2006/relationships/tags" Target="../tags/tag78.xml"/><Relationship Id="rId15" Type="http://schemas.openxmlformats.org/officeDocument/2006/relationships/tags" Target="../tags/tag77.xml"/><Relationship Id="rId14" Type="http://schemas.openxmlformats.org/officeDocument/2006/relationships/tags" Target="../tags/tag76.xml"/><Relationship Id="rId13" Type="http://schemas.openxmlformats.org/officeDocument/2006/relationships/tags" Target="../tags/tag75.xml"/><Relationship Id="rId12" Type="http://schemas.openxmlformats.org/officeDocument/2006/relationships/tags" Target="../tags/tag74.xml"/><Relationship Id="rId11" Type="http://schemas.openxmlformats.org/officeDocument/2006/relationships/tags" Target="../tags/tag73.xml"/><Relationship Id="rId10" Type="http://schemas.openxmlformats.org/officeDocument/2006/relationships/tags" Target="../tags/tag72.xml"/><Relationship Id="rId1" Type="http://schemas.openxmlformats.org/officeDocument/2006/relationships/image" Target="../media/image2.jpeg"/></Relationships>
</file>

<file path=ppt/slides/_rels/slide20.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tags" Target="../tags/tag102.xml"/><Relationship Id="rId2" Type="http://schemas.openxmlformats.org/officeDocument/2006/relationships/image" Target="../media/image45.png"/><Relationship Id="rId1" Type="http://schemas.openxmlformats.org/officeDocument/2006/relationships/image" Target="../media/image44.png"/></Relationships>
</file>

<file path=ppt/slides/_rels/slide21.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tags" Target="../tags/tag103.xml"/><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image" Target="../media/image46.png"/></Relationships>
</file>

<file path=ppt/slides/_rels/slide22.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tags" Target="../tags/tag104.xml"/><Relationship Id="rId4" Type="http://schemas.openxmlformats.org/officeDocument/2006/relationships/image" Target="../media/image52.jpeg"/><Relationship Id="rId3" Type="http://schemas.openxmlformats.org/officeDocument/2006/relationships/image" Target="../media/image51.jpeg"/><Relationship Id="rId2" Type="http://schemas.openxmlformats.org/officeDocument/2006/relationships/image" Target="../media/image50.jpeg"/><Relationship Id="rId1" Type="http://schemas.openxmlformats.org/officeDocument/2006/relationships/image" Target="../media/image49.jpeg"/></Relationships>
</file>

<file path=ppt/slides/_rels/slide23.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tags" Target="../tags/tag105.xml"/><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image" Target="../media/image53.png"/></Relationships>
</file>

<file path=ppt/slides/_rels/slide24.xml.rels><?xml version="1.0" encoding="UTF-8" standalone="yes"?>
<Relationships xmlns="http://schemas.openxmlformats.org/package/2006/relationships"><Relationship Id="rId9" Type="http://schemas.openxmlformats.org/officeDocument/2006/relationships/tags" Target="../tags/tag114.xml"/><Relationship Id="rId8" Type="http://schemas.openxmlformats.org/officeDocument/2006/relationships/tags" Target="../tags/tag113.xml"/><Relationship Id="rId7" Type="http://schemas.openxmlformats.org/officeDocument/2006/relationships/tags" Target="../tags/tag112.xml"/><Relationship Id="rId6" Type="http://schemas.openxmlformats.org/officeDocument/2006/relationships/tags" Target="../tags/tag111.xml"/><Relationship Id="rId5" Type="http://schemas.openxmlformats.org/officeDocument/2006/relationships/tags" Target="../tags/tag110.xml"/><Relationship Id="rId4" Type="http://schemas.openxmlformats.org/officeDocument/2006/relationships/tags" Target="../tags/tag109.xml"/><Relationship Id="rId3" Type="http://schemas.openxmlformats.org/officeDocument/2006/relationships/tags" Target="../tags/tag108.xml"/><Relationship Id="rId23" Type="http://schemas.openxmlformats.org/officeDocument/2006/relationships/slideLayout" Target="../slideLayouts/slideLayout1.xml"/><Relationship Id="rId22" Type="http://schemas.openxmlformats.org/officeDocument/2006/relationships/tags" Target="../tags/tag127.xml"/><Relationship Id="rId21" Type="http://schemas.openxmlformats.org/officeDocument/2006/relationships/tags" Target="../tags/tag126.xml"/><Relationship Id="rId20" Type="http://schemas.openxmlformats.org/officeDocument/2006/relationships/tags" Target="../tags/tag125.xml"/><Relationship Id="rId2" Type="http://schemas.openxmlformats.org/officeDocument/2006/relationships/tags" Target="../tags/tag107.xml"/><Relationship Id="rId19" Type="http://schemas.openxmlformats.org/officeDocument/2006/relationships/tags" Target="../tags/tag124.xml"/><Relationship Id="rId18" Type="http://schemas.openxmlformats.org/officeDocument/2006/relationships/tags" Target="../tags/tag123.xml"/><Relationship Id="rId17" Type="http://schemas.openxmlformats.org/officeDocument/2006/relationships/tags" Target="../tags/tag122.xml"/><Relationship Id="rId16" Type="http://schemas.openxmlformats.org/officeDocument/2006/relationships/tags" Target="../tags/tag121.xml"/><Relationship Id="rId15" Type="http://schemas.openxmlformats.org/officeDocument/2006/relationships/tags" Target="../tags/tag120.xml"/><Relationship Id="rId14" Type="http://schemas.openxmlformats.org/officeDocument/2006/relationships/tags" Target="../tags/tag119.xml"/><Relationship Id="rId13" Type="http://schemas.openxmlformats.org/officeDocument/2006/relationships/tags" Target="../tags/tag118.xml"/><Relationship Id="rId12" Type="http://schemas.openxmlformats.org/officeDocument/2006/relationships/tags" Target="../tags/tag117.xml"/><Relationship Id="rId11" Type="http://schemas.openxmlformats.org/officeDocument/2006/relationships/tags" Target="../tags/tag116.xml"/><Relationship Id="rId10" Type="http://schemas.openxmlformats.org/officeDocument/2006/relationships/tags" Target="../tags/tag115.xml"/><Relationship Id="rId1" Type="http://schemas.openxmlformats.org/officeDocument/2006/relationships/tags" Target="../tags/tag106.xml"/></Relationships>
</file>

<file path=ppt/slides/_rels/slide25.xml.rels><?xml version="1.0" encoding="UTF-8" standalone="yes"?>
<Relationships xmlns="http://schemas.openxmlformats.org/package/2006/relationships"><Relationship Id="rId8" Type="http://schemas.openxmlformats.org/officeDocument/2006/relationships/slideLayout" Target="../slideLayouts/slideLayout1.xml"/><Relationship Id="rId7" Type="http://schemas.openxmlformats.org/officeDocument/2006/relationships/tags" Target="../tags/tag128.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image" Target="../media/image56.png"/></Relationships>
</file>

<file path=ppt/slides/_rels/slide26.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tags" Target="../tags/tag129.xml"/><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image" Target="../media/image1.png"/></Relationships>
</file>

<file path=ppt/slides/_rels/slide3.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tags" Target="../tags/tag80.xml"/><Relationship Id="rId2" Type="http://schemas.openxmlformats.org/officeDocument/2006/relationships/image" Target="../media/image5.png"/><Relationship Id="rId1" Type="http://schemas.openxmlformats.org/officeDocument/2006/relationships/image" Target="../media/image2.jpeg"/></Relationships>
</file>

<file path=ppt/slides/_rels/slide4.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tags" Target="../tags/tag81.xml"/><Relationship Id="rId2" Type="http://schemas.openxmlformats.org/officeDocument/2006/relationships/image" Target="../media/image5.png"/><Relationship Id="rId1" Type="http://schemas.openxmlformats.org/officeDocument/2006/relationships/image" Target="../media/image2.jpeg"/></Relationships>
</file>

<file path=ppt/slides/_rels/slide5.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tags" Target="../tags/tag82.xml"/><Relationship Id="rId2" Type="http://schemas.openxmlformats.org/officeDocument/2006/relationships/image" Target="../media/image5.png"/><Relationship Id="rId1" Type="http://schemas.openxmlformats.org/officeDocument/2006/relationships/image" Target="../media/image2.jpeg"/></Relationships>
</file>

<file path=ppt/slides/_rels/slide6.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tags" Target="../tags/tag83.xml"/><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2.jpeg"/></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tags" Target="../tags/tag84.xml"/><Relationship Id="rId2" Type="http://schemas.openxmlformats.org/officeDocument/2006/relationships/image" Target="../media/image8.png"/><Relationship Id="rId1" Type="http://schemas.openxmlformats.org/officeDocument/2006/relationships/image" Target="../media/image2.jpeg"/></Relationships>
</file>

<file path=ppt/slides/_rels/slide8.xml.rels><?xml version="1.0" encoding="UTF-8" standalone="yes"?>
<Relationships xmlns="http://schemas.openxmlformats.org/package/2006/relationships"><Relationship Id="rId9" Type="http://schemas.openxmlformats.org/officeDocument/2006/relationships/tags" Target="../tags/tag87.xml"/><Relationship Id="rId8" Type="http://schemas.openxmlformats.org/officeDocument/2006/relationships/image" Target="../media/image14.png"/><Relationship Id="rId7" Type="http://schemas.openxmlformats.org/officeDocument/2006/relationships/tags" Target="../tags/tag86.xml"/><Relationship Id="rId6" Type="http://schemas.openxmlformats.org/officeDocument/2006/relationships/image" Target="../media/image13.jpeg"/><Relationship Id="rId5" Type="http://schemas.openxmlformats.org/officeDocument/2006/relationships/image" Target="../media/image12.jpeg"/><Relationship Id="rId4" Type="http://schemas.openxmlformats.org/officeDocument/2006/relationships/image" Target="../media/image11.jpeg"/><Relationship Id="rId3" Type="http://schemas.openxmlformats.org/officeDocument/2006/relationships/image" Target="../media/image10.png"/><Relationship Id="rId2" Type="http://schemas.openxmlformats.org/officeDocument/2006/relationships/tags" Target="../tags/tag85.xml"/><Relationship Id="rId16" Type="http://schemas.openxmlformats.org/officeDocument/2006/relationships/slideLayout" Target="../slideLayouts/slideLayout1.xml"/><Relationship Id="rId15" Type="http://schemas.openxmlformats.org/officeDocument/2006/relationships/tags" Target="../tags/tag90.xml"/><Relationship Id="rId14" Type="http://schemas.openxmlformats.org/officeDocument/2006/relationships/image" Target="../media/image17.png"/><Relationship Id="rId13" Type="http://schemas.openxmlformats.org/officeDocument/2006/relationships/tags" Target="../tags/tag89.xml"/><Relationship Id="rId12" Type="http://schemas.openxmlformats.org/officeDocument/2006/relationships/image" Target="../media/image16.png"/><Relationship Id="rId11" Type="http://schemas.openxmlformats.org/officeDocument/2006/relationships/tags" Target="../tags/tag88.xml"/><Relationship Id="rId10" Type="http://schemas.openxmlformats.org/officeDocument/2006/relationships/image" Target="../media/image15.png"/><Relationship Id="rId1"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91.xml"/><Relationship Id="rId1"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7" name="图片 16"/>
          <p:cNvPicPr>
            <a:picLocks noChangeAspect="1"/>
          </p:cNvPicPr>
          <p:nvPr/>
        </p:nvPicPr>
        <p:blipFill>
          <a:blip r:embed="rId1"/>
          <a:srcRect/>
          <a:stretch>
            <a:fillRect/>
          </a:stretch>
        </p:blipFill>
        <p:spPr>
          <a:xfrm>
            <a:off x="543560" y="1425575"/>
            <a:ext cx="3086100" cy="3053108"/>
          </a:xfrm>
          <a:custGeom>
            <a:avLst/>
            <a:gdLst/>
            <a:ahLst/>
            <a:cxnLst>
              <a:cxn ang="3">
                <a:pos x="hc" y="t"/>
              </a:cxn>
              <a:cxn ang="cd2">
                <a:pos x="l" y="vc"/>
              </a:cxn>
              <a:cxn ang="cd4">
                <a:pos x="hc" y="b"/>
              </a:cxn>
              <a:cxn ang="0">
                <a:pos x="r" y="vc"/>
              </a:cxn>
            </a:cxnLst>
            <a:rect l="l" t="t" r="r" b="b"/>
            <a:pathLst>
              <a:path w="4860" h="6376">
                <a:moveTo>
                  <a:pt x="0" y="0"/>
                </a:moveTo>
                <a:lnTo>
                  <a:pt x="4860" y="0"/>
                </a:lnTo>
                <a:lnTo>
                  <a:pt x="4860" y="387"/>
                </a:lnTo>
                <a:lnTo>
                  <a:pt x="3139" y="387"/>
                </a:lnTo>
                <a:lnTo>
                  <a:pt x="3139" y="5462"/>
                </a:lnTo>
                <a:lnTo>
                  <a:pt x="1208" y="5462"/>
                </a:lnTo>
                <a:lnTo>
                  <a:pt x="1208" y="6376"/>
                </a:lnTo>
                <a:lnTo>
                  <a:pt x="0" y="6376"/>
                </a:lnTo>
                <a:lnTo>
                  <a:pt x="0" y="0"/>
                </a:lnTo>
                <a:close/>
              </a:path>
            </a:pathLst>
          </a:custGeom>
        </p:spPr>
      </p:pic>
      <p:sp>
        <p:nvSpPr>
          <p:cNvPr id="6" name="矩形 5"/>
          <p:cNvSpPr/>
          <p:nvPr/>
        </p:nvSpPr>
        <p:spPr>
          <a:xfrm rot="18900000">
            <a:off x="10323830" y="-3108325"/>
            <a:ext cx="3234690" cy="754888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阿里巴巴普惠体 B" panose="00020600040101010101" charset="-122"/>
            </a:endParaRPr>
          </a:p>
        </p:txBody>
      </p:sp>
      <p:sp>
        <p:nvSpPr>
          <p:cNvPr id="4" name="矩形 3"/>
          <p:cNvSpPr/>
          <p:nvPr/>
        </p:nvSpPr>
        <p:spPr>
          <a:xfrm rot="18900000">
            <a:off x="8122920" y="-3071495"/>
            <a:ext cx="3234690" cy="10641965"/>
          </a:xfrm>
          <a:prstGeom prst="rect">
            <a:avLst/>
          </a:prstGeom>
          <a:blipFill rotWithShape="0">
            <a:blip r:embed="rId2"/>
            <a:stretch>
              <a:fillRect/>
            </a:stretch>
          </a:blipFill>
          <a:ln>
            <a:noFill/>
          </a:ln>
          <a:effectLst>
            <a:outerShdw blurRad="203200" dist="38100" dir="5400000" algn="t" rotWithShape="0">
              <a:prstClr val="black">
                <a:alpha val="5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阿里巴巴普惠体 B" panose="00020600040101010101" charset="-122"/>
            </a:endParaRPr>
          </a:p>
        </p:txBody>
      </p:sp>
      <p:sp>
        <p:nvSpPr>
          <p:cNvPr id="5" name="矩形 4"/>
          <p:cNvSpPr/>
          <p:nvPr/>
        </p:nvSpPr>
        <p:spPr>
          <a:xfrm rot="18900000">
            <a:off x="8122919" y="-2998432"/>
            <a:ext cx="3234690" cy="10641965"/>
          </a:xfrm>
          <a:prstGeom prst="rect">
            <a:avLst/>
          </a:prstGeom>
          <a:solidFill>
            <a:schemeClr val="accent1">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阿里巴巴普惠体 B" panose="00020600040101010101" charset="-122"/>
            </a:endParaRPr>
          </a:p>
        </p:txBody>
      </p:sp>
      <p:sp>
        <p:nvSpPr>
          <p:cNvPr id="7" name="直角三角形 6"/>
          <p:cNvSpPr/>
          <p:nvPr/>
        </p:nvSpPr>
        <p:spPr>
          <a:xfrm>
            <a:off x="0" y="5640705"/>
            <a:ext cx="1217295" cy="1217295"/>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阿里巴巴普惠体 B" panose="00020600040101010101" charset="-122"/>
            </a:endParaRPr>
          </a:p>
        </p:txBody>
      </p:sp>
      <p:sp>
        <p:nvSpPr>
          <p:cNvPr id="8" name="文本框 7"/>
          <p:cNvSpPr txBox="1"/>
          <p:nvPr/>
        </p:nvSpPr>
        <p:spPr>
          <a:xfrm>
            <a:off x="718820" y="3096895"/>
            <a:ext cx="7802880" cy="1014730"/>
          </a:xfrm>
          <a:prstGeom prst="rect">
            <a:avLst/>
          </a:prstGeom>
          <a:noFill/>
        </p:spPr>
        <p:txBody>
          <a:bodyPr wrap="none" rtlCol="0">
            <a:spAutoFit/>
          </a:bodyPr>
          <a:lstStyle/>
          <a:p>
            <a:r>
              <a:rPr lang="zh-CN" altLang="en-US" sz="6000" dirty="0">
                <a:solidFill>
                  <a:schemeClr val="accent1">
                    <a:lumMod val="50000"/>
                  </a:schemeClr>
                </a:solidFill>
                <a:latin typeface="阿里巴巴普惠体 H" panose="00020600040101010101" charset="-122"/>
                <a:ea typeface="阿里巴巴普惠体 H" panose="00020600040101010101" charset="-122"/>
                <a:cs typeface="阿里巴巴普惠体 B" panose="00020600040101010101" charset="-122"/>
              </a:rPr>
              <a:t>城市犯罪事件管理系统</a:t>
            </a:r>
            <a:endParaRPr lang="zh-CN" altLang="en-US" sz="6000" dirty="0">
              <a:solidFill>
                <a:schemeClr val="accent1">
                  <a:lumMod val="50000"/>
                </a:schemeClr>
              </a:solidFill>
              <a:latin typeface="阿里巴巴普惠体 H" panose="00020600040101010101" charset="-122"/>
              <a:ea typeface="阿里巴巴普惠体 H" panose="00020600040101010101" charset="-122"/>
              <a:cs typeface="阿里巴巴普惠体 B" panose="00020600040101010101" charset="-122"/>
            </a:endParaRPr>
          </a:p>
        </p:txBody>
      </p:sp>
      <p:sp>
        <p:nvSpPr>
          <p:cNvPr id="9" name="文本框 8"/>
          <p:cNvSpPr txBox="1"/>
          <p:nvPr/>
        </p:nvSpPr>
        <p:spPr>
          <a:xfrm>
            <a:off x="718839" y="2146300"/>
            <a:ext cx="6888480" cy="829945"/>
          </a:xfrm>
          <a:prstGeom prst="rect">
            <a:avLst/>
          </a:prstGeom>
          <a:noFill/>
        </p:spPr>
        <p:txBody>
          <a:bodyPr wrap="none" rtlCol="0">
            <a:spAutoFit/>
          </a:bodyPr>
          <a:lstStyle/>
          <a:p>
            <a:pPr algn="l"/>
            <a:r>
              <a:rPr lang="zh-CN" altLang="en-US" sz="4800" dirty="0" err="1">
                <a:solidFill>
                  <a:schemeClr val="accent1">
                    <a:lumMod val="50000"/>
                  </a:schemeClr>
                </a:solidFill>
                <a:ea typeface="阿里巴巴普惠体 M" panose="00020600040101010101" charset="-122"/>
              </a:rPr>
              <a:t>数据库应用系统开发报告</a:t>
            </a:r>
            <a:endParaRPr lang="zh-CN" altLang="en-US" sz="4800" dirty="0" err="1">
              <a:solidFill>
                <a:schemeClr val="accent1">
                  <a:lumMod val="50000"/>
                </a:schemeClr>
              </a:solidFill>
              <a:ea typeface="阿里巴巴普惠体 M" panose="00020600040101010101" charset="-122"/>
            </a:endParaRPr>
          </a:p>
        </p:txBody>
      </p:sp>
      <p:grpSp>
        <p:nvGrpSpPr>
          <p:cNvPr id="24" name="组合 23"/>
          <p:cNvGrpSpPr/>
          <p:nvPr/>
        </p:nvGrpSpPr>
        <p:grpSpPr>
          <a:xfrm>
            <a:off x="1263679" y="4232498"/>
            <a:ext cx="5599430" cy="999490"/>
            <a:chOff x="2083" y="7825"/>
            <a:chExt cx="9157" cy="1574"/>
          </a:xfrm>
        </p:grpSpPr>
        <p:sp>
          <p:nvSpPr>
            <p:cNvPr id="22" name="矩形 21"/>
            <p:cNvSpPr/>
            <p:nvPr/>
          </p:nvSpPr>
          <p:spPr>
            <a:xfrm>
              <a:off x="2083" y="7825"/>
              <a:ext cx="9157" cy="732"/>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阿里巴巴普惠体 B" panose="00020600040101010101" charset="-122"/>
              </a:endParaRPr>
            </a:p>
          </p:txBody>
        </p:sp>
        <p:sp>
          <p:nvSpPr>
            <p:cNvPr id="19" name="文本框 18"/>
            <p:cNvSpPr txBox="1"/>
            <p:nvPr/>
          </p:nvSpPr>
          <p:spPr>
            <a:xfrm>
              <a:off x="2337" y="7947"/>
              <a:ext cx="4411" cy="1452"/>
            </a:xfrm>
            <a:prstGeom prst="rect">
              <a:avLst/>
            </a:prstGeom>
            <a:noFill/>
          </p:spPr>
          <p:txBody>
            <a:bodyPr wrap="none" rtlCol="0">
              <a:spAutoFit/>
            </a:bodyPr>
            <a:lstStyle/>
            <a:p>
              <a:r>
                <a:rPr lang="zh-CN" altLang="en-US" dirty="0">
                  <a:solidFill>
                    <a:schemeClr val="bg1"/>
                  </a:solidFill>
                  <a:latin typeface="阿里巴巴普惠体 B" panose="00020600040101010101" charset="-122"/>
                  <a:ea typeface="阿里巴巴普惠体 B" panose="00020600040101010101" charset="-122"/>
                  <a:cs typeface="阿里巴巴普惠体 B" panose="00020600040101010101" charset="-122"/>
                </a:rPr>
                <a:t>报告人：</a:t>
              </a:r>
              <a:r>
                <a:rPr lang="en-US" altLang="zh-CN" dirty="0">
                  <a:solidFill>
                    <a:schemeClr val="bg1"/>
                  </a:solidFill>
                  <a:latin typeface="阿里巴巴普惠体 B" panose="00020600040101010101" charset="-122"/>
                  <a:ea typeface="阿里巴巴普惠体 B" panose="00020600040101010101" charset="-122"/>
                  <a:cs typeface="阿里巴巴普惠体 B" panose="00020600040101010101" charset="-122"/>
                </a:rPr>
                <a:t>2252201 </a:t>
              </a:r>
              <a:r>
                <a:rPr lang="zh-CN" dirty="0">
                  <a:solidFill>
                    <a:schemeClr val="bg1"/>
                  </a:solidFill>
                  <a:latin typeface="阿里巴巴普惠体 B" panose="00020600040101010101" charset="-122"/>
                  <a:ea typeface="阿里巴巴普惠体 B" panose="00020600040101010101" charset="-122"/>
                  <a:cs typeface="阿里巴巴普惠体 B" panose="00020600040101010101" charset="-122"/>
                </a:rPr>
                <a:t>胡世成</a:t>
              </a:r>
              <a:endParaRPr lang="zh-CN" dirty="0">
                <a:solidFill>
                  <a:schemeClr val="bg1"/>
                </a:solidFill>
                <a:latin typeface="阿里巴巴普惠体 B" panose="00020600040101010101" charset="-122"/>
                <a:ea typeface="阿里巴巴普惠体 B" panose="00020600040101010101" charset="-122"/>
                <a:cs typeface="阿里巴巴普惠体 B" panose="00020600040101010101" charset="-122"/>
              </a:endParaRPr>
            </a:p>
            <a:p>
              <a:endParaRPr lang="zh-CN" dirty="0">
                <a:solidFill>
                  <a:schemeClr val="bg1"/>
                </a:solidFill>
                <a:latin typeface="阿里巴巴普惠体 B" panose="00020600040101010101" charset="-122"/>
                <a:ea typeface="阿里巴巴普惠体 B" panose="00020600040101010101" charset="-122"/>
                <a:cs typeface="阿里巴巴普惠体 B" panose="00020600040101010101" charset="-122"/>
              </a:endParaRPr>
            </a:p>
            <a:p>
              <a:r>
                <a:rPr lang="zh-CN" dirty="0">
                  <a:ln>
                    <a:solidFill>
                      <a:sysClr val="windowText" lastClr="000000"/>
                    </a:solidFill>
                  </a:ln>
                  <a:solidFill>
                    <a:schemeClr val="tx1"/>
                  </a:solidFill>
                  <a:latin typeface="阿里巴巴普惠体 B" panose="00020600040101010101" charset="-122"/>
                  <a:ea typeface="阿里巴巴普惠体 B" panose="00020600040101010101" charset="-122"/>
                  <a:cs typeface="阿里巴巴普惠体 B" panose="00020600040101010101" charset="-122"/>
                </a:rPr>
                <a:t>指导老师：李文根</a:t>
              </a:r>
              <a:endParaRPr lang="zh-CN" dirty="0">
                <a:ln>
                  <a:solidFill>
                    <a:sysClr val="windowText" lastClr="000000"/>
                  </a:solidFill>
                </a:ln>
                <a:solidFill>
                  <a:schemeClr val="tx1"/>
                </a:solidFill>
                <a:latin typeface="阿里巴巴普惠体 B" panose="00020600040101010101" charset="-122"/>
                <a:ea typeface="阿里巴巴普惠体 B" panose="00020600040101010101" charset="-122"/>
                <a:cs typeface="阿里巴巴普惠体 B" panose="00020600040101010101" charset="-122"/>
              </a:endParaRPr>
            </a:p>
          </p:txBody>
        </p:sp>
      </p:grpSp>
      <p:grpSp>
        <p:nvGrpSpPr>
          <p:cNvPr id="35" name="组合 34"/>
          <p:cNvGrpSpPr/>
          <p:nvPr/>
        </p:nvGrpSpPr>
        <p:grpSpPr>
          <a:xfrm>
            <a:off x="543560" y="264160"/>
            <a:ext cx="506730" cy="321945"/>
            <a:chOff x="7579" y="3500"/>
            <a:chExt cx="798" cy="507"/>
          </a:xfrm>
        </p:grpSpPr>
        <p:sp>
          <p:nvSpPr>
            <p:cNvPr id="25" name="文本框 24"/>
            <p:cNvSpPr txBox="1"/>
            <p:nvPr/>
          </p:nvSpPr>
          <p:spPr>
            <a:xfrm>
              <a:off x="8086" y="3512"/>
              <a:ext cx="291" cy="485"/>
            </a:xfrm>
            <a:prstGeom prst="rect">
              <a:avLst/>
            </a:prstGeom>
            <a:noFill/>
          </p:spPr>
          <p:txBody>
            <a:bodyPr wrap="none" rtlCol="0">
              <a:spAutoFit/>
            </a:bodyPr>
            <a:lstStyle/>
            <a:p>
              <a:pPr algn="l"/>
              <a:endParaRPr lang="en-US" altLang="zh-CN" sz="1400" cap="all" dirty="0">
                <a:solidFill>
                  <a:schemeClr val="accent1">
                    <a:lumMod val="50000"/>
                  </a:schemeClr>
                </a:solidFill>
                <a:uFillTx/>
                <a:latin typeface="阿里巴巴普惠体 B" panose="00020600040101010101" charset="-122"/>
                <a:ea typeface="阿里巴巴普惠体 B" panose="00020600040101010101" charset="-122"/>
                <a:cs typeface="阿里巴巴普惠体 B" panose="00020600040101010101" charset="-122"/>
              </a:endParaRPr>
            </a:p>
          </p:txBody>
        </p:sp>
        <p:sp>
          <p:nvSpPr>
            <p:cNvPr id="26" name="椭圆 25"/>
            <p:cNvSpPr/>
            <p:nvPr/>
          </p:nvSpPr>
          <p:spPr>
            <a:xfrm>
              <a:off x="7579" y="3500"/>
              <a:ext cx="507" cy="507"/>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gradFill>
                  <a:gsLst>
                    <a:gs pos="0">
                      <a:schemeClr val="accent1">
                        <a:lumMod val="5000"/>
                        <a:lumOff val="95000"/>
                      </a:schemeClr>
                    </a:gs>
                    <a:gs pos="77000">
                      <a:schemeClr val="accent4">
                        <a:lumMod val="60000"/>
                        <a:lumOff val="40000"/>
                      </a:schemeClr>
                    </a:gs>
                  </a:gsLst>
                  <a:lin ang="5400000" scaled="0"/>
                </a:gradFill>
                <a:cs typeface="阿里巴巴普惠体 B" panose="00020600040101010101" charset="-122"/>
              </a:endParaRPr>
            </a:p>
          </p:txBody>
        </p:sp>
      </p:grpSp>
      <p:pic>
        <p:nvPicPr>
          <p:cNvPr id="2" name="图片 1" descr="星星 1"/>
          <p:cNvPicPr>
            <a:picLocks noChangeAspect="1"/>
          </p:cNvPicPr>
          <p:nvPr/>
        </p:nvPicPr>
        <p:blipFill>
          <a:blip r:embed="rId3"/>
          <a:stretch>
            <a:fillRect/>
          </a:stretch>
        </p:blipFill>
        <p:spPr>
          <a:xfrm>
            <a:off x="5528310" y="-254000"/>
            <a:ext cx="5177790" cy="2957830"/>
          </a:xfrm>
          <a:prstGeom prst="rect">
            <a:avLst/>
          </a:prstGeom>
        </p:spPr>
      </p:pic>
      <p:pic>
        <p:nvPicPr>
          <p:cNvPr id="3" name="图片 2" descr="星星 2"/>
          <p:cNvPicPr>
            <a:picLocks noChangeAspect="1"/>
          </p:cNvPicPr>
          <p:nvPr/>
        </p:nvPicPr>
        <p:blipFill>
          <a:blip r:embed="rId4"/>
          <a:stretch>
            <a:fillRect/>
          </a:stretch>
        </p:blipFill>
        <p:spPr>
          <a:xfrm>
            <a:off x="9043035" y="3207385"/>
            <a:ext cx="5313045" cy="2713355"/>
          </a:xfrm>
          <a:prstGeom prst="rect">
            <a:avLst/>
          </a:prstGeom>
        </p:spPr>
      </p:pic>
    </p:spTree>
    <p:custDataLst>
      <p:tags r:id="rId5"/>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8" name="组合 7"/>
          <p:cNvGrpSpPr/>
          <p:nvPr/>
        </p:nvGrpSpPr>
        <p:grpSpPr>
          <a:xfrm>
            <a:off x="0" y="480060"/>
            <a:ext cx="846455" cy="576580"/>
            <a:chOff x="0" y="1224"/>
            <a:chExt cx="1656" cy="1128"/>
          </a:xfrm>
        </p:grpSpPr>
        <p:sp>
          <p:nvSpPr>
            <p:cNvPr id="2" name="矩形 1"/>
            <p:cNvSpPr/>
            <p:nvPr/>
          </p:nvSpPr>
          <p:spPr>
            <a:xfrm>
              <a:off x="0" y="1224"/>
              <a:ext cx="828" cy="112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ea typeface="阿里巴巴普惠体 M"/>
                <a:cs typeface="阿里巴巴普惠体 B" panose="00020600040101010101" charset="-122"/>
              </a:endParaRPr>
            </a:p>
          </p:txBody>
        </p:sp>
        <p:sp>
          <p:nvSpPr>
            <p:cNvPr id="3" name="矩形 2"/>
            <p:cNvSpPr/>
            <p:nvPr/>
          </p:nvSpPr>
          <p:spPr>
            <a:xfrm>
              <a:off x="828" y="1224"/>
              <a:ext cx="828" cy="1128"/>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ea typeface="阿里巴巴普惠体 M"/>
                <a:cs typeface="阿里巴巴普惠体 B" panose="00020600040101010101" charset="-122"/>
              </a:endParaRPr>
            </a:p>
          </p:txBody>
        </p:sp>
      </p:grpSp>
      <p:sp>
        <p:nvSpPr>
          <p:cNvPr id="18" name="文本框 17"/>
          <p:cNvSpPr txBox="1"/>
          <p:nvPr/>
        </p:nvSpPr>
        <p:spPr>
          <a:xfrm>
            <a:off x="960120" y="445770"/>
            <a:ext cx="4754880" cy="645160"/>
          </a:xfrm>
          <a:prstGeom prst="rect">
            <a:avLst/>
          </a:prstGeom>
          <a:noFill/>
        </p:spPr>
        <p:txBody>
          <a:bodyPr wrap="none" rtlCol="0">
            <a:spAutoFit/>
          </a:bodyPr>
          <a:lstStyle/>
          <a:p>
            <a:pPr algn="l"/>
            <a:r>
              <a:rPr lang="zh-CN" altLang="en-US" sz="3600" dirty="0">
                <a:solidFill>
                  <a:schemeClr val="accent1">
                    <a:lumMod val="50000"/>
                  </a:schemeClr>
                </a:solidFill>
                <a:latin typeface="阿里巴巴普惠体 B" panose="00020600040101010101" charset="-122"/>
                <a:ea typeface="阿里巴巴普惠体 B" panose="00020600040101010101" charset="-122"/>
                <a:cs typeface="阿里巴巴普惠体 M" panose="00020600040101010101" charset="-122"/>
              </a:rPr>
              <a:t>功能展示</a:t>
            </a:r>
            <a:r>
              <a:rPr lang="en-US" altLang="zh-CN" sz="3600" dirty="0">
                <a:solidFill>
                  <a:schemeClr val="accent1">
                    <a:lumMod val="50000"/>
                  </a:schemeClr>
                </a:solidFill>
                <a:latin typeface="阿里巴巴普惠体 B" panose="00020600040101010101" charset="-122"/>
                <a:ea typeface="阿里巴巴普惠体 B" panose="00020600040101010101" charset="-122"/>
                <a:cs typeface="阿里巴巴普惠体 M" panose="00020600040101010101" charset="-122"/>
              </a:rPr>
              <a:t>——</a:t>
            </a:r>
            <a:r>
              <a:rPr lang="zh-CN" altLang="en-US" sz="3600" dirty="0">
                <a:solidFill>
                  <a:schemeClr val="accent1">
                    <a:lumMod val="50000"/>
                  </a:schemeClr>
                </a:solidFill>
                <a:latin typeface="阿里巴巴普惠体 B" panose="00020600040101010101" charset="-122"/>
                <a:ea typeface="阿里巴巴普惠体 B" panose="00020600040101010101" charset="-122"/>
                <a:cs typeface="阿里巴巴普惠体 M" panose="00020600040101010101" charset="-122"/>
              </a:rPr>
              <a:t>用户注册</a:t>
            </a:r>
            <a:endParaRPr lang="zh-CN" altLang="en-US" sz="3600" dirty="0">
              <a:solidFill>
                <a:schemeClr val="accent1">
                  <a:lumMod val="50000"/>
                </a:schemeClr>
              </a:solidFill>
              <a:latin typeface="阿里巴巴普惠体 B" panose="00020600040101010101" charset="-122"/>
              <a:ea typeface="阿里巴巴普惠体 B" panose="00020600040101010101" charset="-122"/>
              <a:cs typeface="阿里巴巴普惠体 M" panose="00020600040101010101" charset="-122"/>
            </a:endParaRPr>
          </a:p>
        </p:txBody>
      </p:sp>
      <p:pic>
        <p:nvPicPr>
          <p:cNvPr id="4" name="图片 4" descr="屏幕截图 2025-01-04 201642"/>
          <p:cNvPicPr>
            <a:picLocks noChangeAspect="1"/>
          </p:cNvPicPr>
          <p:nvPr/>
        </p:nvPicPr>
        <p:blipFill>
          <a:blip r:embed="rId1"/>
          <a:srcRect l="28651" r="26441"/>
          <a:stretch>
            <a:fillRect/>
          </a:stretch>
        </p:blipFill>
        <p:spPr>
          <a:xfrm>
            <a:off x="161925" y="1416685"/>
            <a:ext cx="4318635" cy="4915535"/>
          </a:xfrm>
          <a:prstGeom prst="rect">
            <a:avLst/>
          </a:prstGeom>
        </p:spPr>
      </p:pic>
      <p:pic>
        <p:nvPicPr>
          <p:cNvPr id="5" name="图片 5" descr="2228e3189b401abae57b7e09397c7f5"/>
          <p:cNvPicPr>
            <a:picLocks noChangeAspect="1"/>
          </p:cNvPicPr>
          <p:nvPr/>
        </p:nvPicPr>
        <p:blipFill>
          <a:blip r:embed="rId2"/>
          <a:stretch>
            <a:fillRect/>
          </a:stretch>
        </p:blipFill>
        <p:spPr>
          <a:xfrm>
            <a:off x="4144010" y="1808480"/>
            <a:ext cx="8047990" cy="1263650"/>
          </a:xfrm>
          <a:prstGeom prst="rect">
            <a:avLst/>
          </a:prstGeom>
        </p:spPr>
      </p:pic>
      <p:pic>
        <p:nvPicPr>
          <p:cNvPr id="6" name="图片 6" descr="55a455c046ed1adeb747b6d5c0a37b2"/>
          <p:cNvPicPr>
            <a:picLocks noChangeAspect="1"/>
          </p:cNvPicPr>
          <p:nvPr/>
        </p:nvPicPr>
        <p:blipFill>
          <a:blip r:embed="rId3"/>
          <a:stretch>
            <a:fillRect/>
          </a:stretch>
        </p:blipFill>
        <p:spPr>
          <a:xfrm>
            <a:off x="4071620" y="3556000"/>
            <a:ext cx="8126095" cy="2219325"/>
          </a:xfrm>
          <a:prstGeom prst="rect">
            <a:avLst/>
          </a:prstGeom>
        </p:spPr>
      </p:pic>
    </p:spTree>
    <p:custDataLst>
      <p:tags r:id="rId4"/>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8" name="组合 7"/>
          <p:cNvGrpSpPr/>
          <p:nvPr/>
        </p:nvGrpSpPr>
        <p:grpSpPr>
          <a:xfrm>
            <a:off x="0" y="480060"/>
            <a:ext cx="846455" cy="576580"/>
            <a:chOff x="0" y="1224"/>
            <a:chExt cx="1656" cy="1128"/>
          </a:xfrm>
        </p:grpSpPr>
        <p:sp>
          <p:nvSpPr>
            <p:cNvPr id="2" name="矩形 1"/>
            <p:cNvSpPr/>
            <p:nvPr/>
          </p:nvSpPr>
          <p:spPr>
            <a:xfrm>
              <a:off x="0" y="1224"/>
              <a:ext cx="828" cy="112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ea typeface="阿里巴巴普惠体 M"/>
                <a:cs typeface="阿里巴巴普惠体 B" panose="00020600040101010101" charset="-122"/>
              </a:endParaRPr>
            </a:p>
          </p:txBody>
        </p:sp>
        <p:sp>
          <p:nvSpPr>
            <p:cNvPr id="3" name="矩形 2"/>
            <p:cNvSpPr/>
            <p:nvPr/>
          </p:nvSpPr>
          <p:spPr>
            <a:xfrm>
              <a:off x="828" y="1224"/>
              <a:ext cx="828" cy="1128"/>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ea typeface="阿里巴巴普惠体 M"/>
                <a:cs typeface="阿里巴巴普惠体 B" panose="00020600040101010101" charset="-122"/>
              </a:endParaRPr>
            </a:p>
          </p:txBody>
        </p:sp>
      </p:grpSp>
      <p:sp>
        <p:nvSpPr>
          <p:cNvPr id="18" name="文本框 17"/>
          <p:cNvSpPr txBox="1"/>
          <p:nvPr/>
        </p:nvSpPr>
        <p:spPr>
          <a:xfrm>
            <a:off x="960120" y="445770"/>
            <a:ext cx="4754880" cy="645160"/>
          </a:xfrm>
          <a:prstGeom prst="rect">
            <a:avLst/>
          </a:prstGeom>
          <a:noFill/>
        </p:spPr>
        <p:txBody>
          <a:bodyPr wrap="none" rtlCol="0">
            <a:spAutoFit/>
          </a:bodyPr>
          <a:lstStyle/>
          <a:p>
            <a:pPr algn="l"/>
            <a:r>
              <a:rPr lang="zh-CN" altLang="en-US" sz="3600" dirty="0">
                <a:solidFill>
                  <a:schemeClr val="accent1">
                    <a:lumMod val="50000"/>
                  </a:schemeClr>
                </a:solidFill>
                <a:latin typeface="阿里巴巴普惠体 B" panose="00020600040101010101" charset="-122"/>
                <a:ea typeface="阿里巴巴普惠体 B" panose="00020600040101010101" charset="-122"/>
                <a:cs typeface="阿里巴巴普惠体 M" panose="00020600040101010101" charset="-122"/>
              </a:rPr>
              <a:t>功能展示</a:t>
            </a:r>
            <a:r>
              <a:rPr lang="en-US" altLang="zh-CN" sz="3600" dirty="0">
                <a:solidFill>
                  <a:schemeClr val="accent1">
                    <a:lumMod val="50000"/>
                  </a:schemeClr>
                </a:solidFill>
                <a:latin typeface="阿里巴巴普惠体 B" panose="00020600040101010101" charset="-122"/>
                <a:ea typeface="阿里巴巴普惠体 B" panose="00020600040101010101" charset="-122"/>
                <a:cs typeface="阿里巴巴普惠体 M" panose="00020600040101010101" charset="-122"/>
              </a:rPr>
              <a:t>——</a:t>
            </a:r>
            <a:r>
              <a:rPr lang="zh-CN" altLang="en-US" sz="3600" dirty="0">
                <a:solidFill>
                  <a:schemeClr val="accent1">
                    <a:lumMod val="50000"/>
                  </a:schemeClr>
                </a:solidFill>
                <a:latin typeface="阿里巴巴普惠体 B" panose="00020600040101010101" charset="-122"/>
                <a:ea typeface="阿里巴巴普惠体 B" panose="00020600040101010101" charset="-122"/>
                <a:cs typeface="阿里巴巴普惠体 M" panose="00020600040101010101" charset="-122"/>
              </a:rPr>
              <a:t>用户登录</a:t>
            </a:r>
            <a:endParaRPr lang="zh-CN" altLang="en-US" sz="3600" dirty="0">
              <a:solidFill>
                <a:schemeClr val="accent1">
                  <a:lumMod val="50000"/>
                </a:schemeClr>
              </a:solidFill>
              <a:latin typeface="阿里巴巴普惠体 B" panose="00020600040101010101" charset="-122"/>
              <a:ea typeface="阿里巴巴普惠体 B" panose="00020600040101010101" charset="-122"/>
              <a:cs typeface="阿里巴巴普惠体 M" panose="00020600040101010101" charset="-122"/>
            </a:endParaRPr>
          </a:p>
        </p:txBody>
      </p:sp>
      <p:pic>
        <p:nvPicPr>
          <p:cNvPr id="7" name="图片 7" descr="f7c45c41b070e69ce45e9c13be79874"/>
          <p:cNvPicPr>
            <a:picLocks noChangeAspect="1"/>
          </p:cNvPicPr>
          <p:nvPr/>
        </p:nvPicPr>
        <p:blipFill>
          <a:blip r:embed="rId1"/>
          <a:stretch>
            <a:fillRect/>
          </a:stretch>
        </p:blipFill>
        <p:spPr>
          <a:xfrm>
            <a:off x="323215" y="1391920"/>
            <a:ext cx="3679190" cy="3787140"/>
          </a:xfrm>
          <a:prstGeom prst="rect">
            <a:avLst/>
          </a:prstGeom>
        </p:spPr>
      </p:pic>
      <p:pic>
        <p:nvPicPr>
          <p:cNvPr id="9" name="图片 8" descr="屏幕截图 2025-01-04 201940"/>
          <p:cNvPicPr>
            <a:picLocks noChangeAspect="1"/>
          </p:cNvPicPr>
          <p:nvPr/>
        </p:nvPicPr>
        <p:blipFill>
          <a:blip r:embed="rId2"/>
          <a:stretch>
            <a:fillRect/>
          </a:stretch>
        </p:blipFill>
        <p:spPr>
          <a:xfrm>
            <a:off x="323215" y="5514340"/>
            <a:ext cx="3975100" cy="623570"/>
          </a:xfrm>
          <a:prstGeom prst="rect">
            <a:avLst/>
          </a:prstGeom>
        </p:spPr>
      </p:pic>
      <p:pic>
        <p:nvPicPr>
          <p:cNvPr id="10" name="图片 9" descr="f7f1d1841c940d05c015a9ff942dec6"/>
          <p:cNvPicPr>
            <a:picLocks noChangeAspect="1"/>
          </p:cNvPicPr>
          <p:nvPr/>
        </p:nvPicPr>
        <p:blipFill>
          <a:blip r:embed="rId3"/>
          <a:srcRect l="17485" r="18604"/>
          <a:stretch>
            <a:fillRect/>
          </a:stretch>
        </p:blipFill>
        <p:spPr>
          <a:xfrm>
            <a:off x="5018405" y="1391920"/>
            <a:ext cx="6483350" cy="5148580"/>
          </a:xfrm>
          <a:prstGeom prst="rect">
            <a:avLst/>
          </a:prstGeom>
        </p:spPr>
      </p:pic>
    </p:spTree>
    <p:custDataLst>
      <p:tags r:id="rId4"/>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8" name="组合 7"/>
          <p:cNvGrpSpPr/>
          <p:nvPr/>
        </p:nvGrpSpPr>
        <p:grpSpPr>
          <a:xfrm>
            <a:off x="0" y="480060"/>
            <a:ext cx="846455" cy="576580"/>
            <a:chOff x="0" y="1224"/>
            <a:chExt cx="1656" cy="1128"/>
          </a:xfrm>
        </p:grpSpPr>
        <p:sp>
          <p:nvSpPr>
            <p:cNvPr id="2" name="矩形 1"/>
            <p:cNvSpPr/>
            <p:nvPr/>
          </p:nvSpPr>
          <p:spPr>
            <a:xfrm>
              <a:off x="0" y="1224"/>
              <a:ext cx="828" cy="112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ea typeface="阿里巴巴普惠体 M"/>
                <a:cs typeface="阿里巴巴普惠体 B" panose="00020600040101010101" charset="-122"/>
              </a:endParaRPr>
            </a:p>
          </p:txBody>
        </p:sp>
        <p:sp>
          <p:nvSpPr>
            <p:cNvPr id="3" name="矩形 2"/>
            <p:cNvSpPr/>
            <p:nvPr/>
          </p:nvSpPr>
          <p:spPr>
            <a:xfrm>
              <a:off x="828" y="1224"/>
              <a:ext cx="828" cy="1128"/>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ea typeface="阿里巴巴普惠体 M"/>
                <a:cs typeface="阿里巴巴普惠体 B" panose="00020600040101010101" charset="-122"/>
              </a:endParaRPr>
            </a:p>
          </p:txBody>
        </p:sp>
      </p:grpSp>
      <p:sp>
        <p:nvSpPr>
          <p:cNvPr id="18" name="文本框 17"/>
          <p:cNvSpPr txBox="1"/>
          <p:nvPr/>
        </p:nvSpPr>
        <p:spPr>
          <a:xfrm>
            <a:off x="960120" y="445770"/>
            <a:ext cx="4754880" cy="645160"/>
          </a:xfrm>
          <a:prstGeom prst="rect">
            <a:avLst/>
          </a:prstGeom>
          <a:noFill/>
        </p:spPr>
        <p:txBody>
          <a:bodyPr wrap="none" rtlCol="0">
            <a:spAutoFit/>
          </a:bodyPr>
          <a:lstStyle/>
          <a:p>
            <a:pPr algn="l"/>
            <a:r>
              <a:rPr lang="zh-CN" altLang="en-US" sz="3600" dirty="0">
                <a:solidFill>
                  <a:schemeClr val="accent1">
                    <a:lumMod val="50000"/>
                  </a:schemeClr>
                </a:solidFill>
                <a:latin typeface="阿里巴巴普惠体 B" panose="00020600040101010101" charset="-122"/>
                <a:ea typeface="阿里巴巴普惠体 B" panose="00020600040101010101" charset="-122"/>
                <a:cs typeface="阿里巴巴普惠体 M" panose="00020600040101010101" charset="-122"/>
              </a:rPr>
              <a:t>功能展示</a:t>
            </a:r>
            <a:r>
              <a:rPr lang="en-US" altLang="zh-CN" sz="3600" dirty="0">
                <a:solidFill>
                  <a:schemeClr val="accent1">
                    <a:lumMod val="50000"/>
                  </a:schemeClr>
                </a:solidFill>
                <a:latin typeface="阿里巴巴普惠体 B" panose="00020600040101010101" charset="-122"/>
                <a:ea typeface="阿里巴巴普惠体 B" panose="00020600040101010101" charset="-122"/>
                <a:cs typeface="阿里巴巴普惠体 M" panose="00020600040101010101" charset="-122"/>
              </a:rPr>
              <a:t>——</a:t>
            </a:r>
            <a:r>
              <a:rPr lang="zh-CN" altLang="en-US" sz="3600" dirty="0">
                <a:solidFill>
                  <a:schemeClr val="accent1">
                    <a:lumMod val="50000"/>
                  </a:schemeClr>
                </a:solidFill>
                <a:latin typeface="阿里巴巴普惠体 B" panose="00020600040101010101" charset="-122"/>
                <a:ea typeface="阿里巴巴普惠体 B" panose="00020600040101010101" charset="-122"/>
                <a:cs typeface="阿里巴巴普惠体 M" panose="00020600040101010101" charset="-122"/>
              </a:rPr>
              <a:t>案件查询</a:t>
            </a:r>
            <a:endParaRPr lang="zh-CN" altLang="en-US" sz="3600" dirty="0">
              <a:solidFill>
                <a:schemeClr val="accent1">
                  <a:lumMod val="50000"/>
                </a:schemeClr>
              </a:solidFill>
              <a:latin typeface="阿里巴巴普惠体 B" panose="00020600040101010101" charset="-122"/>
              <a:ea typeface="阿里巴巴普惠体 B" panose="00020600040101010101" charset="-122"/>
              <a:cs typeface="阿里巴巴普惠体 M" panose="00020600040101010101" charset="-122"/>
            </a:endParaRPr>
          </a:p>
        </p:txBody>
      </p:sp>
      <p:pic>
        <p:nvPicPr>
          <p:cNvPr id="4" name="图片 10" descr="e7cc2233c26bffd565998745903c7f3"/>
          <p:cNvPicPr>
            <a:picLocks noChangeAspect="1"/>
          </p:cNvPicPr>
          <p:nvPr/>
        </p:nvPicPr>
        <p:blipFill>
          <a:blip r:embed="rId1"/>
          <a:stretch>
            <a:fillRect/>
          </a:stretch>
        </p:blipFill>
        <p:spPr>
          <a:xfrm>
            <a:off x="133350" y="1529080"/>
            <a:ext cx="6656070" cy="3377565"/>
          </a:xfrm>
          <a:prstGeom prst="rect">
            <a:avLst/>
          </a:prstGeom>
        </p:spPr>
      </p:pic>
      <p:pic>
        <p:nvPicPr>
          <p:cNvPr id="11" name="图片 11" descr="777802ce579d67bccae0bf0738fb909"/>
          <p:cNvPicPr>
            <a:picLocks noChangeAspect="1"/>
          </p:cNvPicPr>
          <p:nvPr/>
        </p:nvPicPr>
        <p:blipFill>
          <a:blip r:embed="rId2"/>
          <a:stretch>
            <a:fillRect/>
          </a:stretch>
        </p:blipFill>
        <p:spPr>
          <a:xfrm>
            <a:off x="4402455" y="2804795"/>
            <a:ext cx="7639050" cy="3877310"/>
          </a:xfrm>
          <a:prstGeom prst="rect">
            <a:avLst/>
          </a:prstGeom>
        </p:spPr>
      </p:pic>
      <p:sp>
        <p:nvSpPr>
          <p:cNvPr id="5" name="矩形 4"/>
          <p:cNvSpPr/>
          <p:nvPr/>
        </p:nvSpPr>
        <p:spPr>
          <a:xfrm>
            <a:off x="4492625" y="3622040"/>
            <a:ext cx="889000" cy="300355"/>
          </a:xfrm>
          <a:prstGeom prst="rect">
            <a:avLst/>
          </a:prstGeom>
          <a:noFill/>
          <a:ln>
            <a:solidFill>
              <a:srgbClr val="FF0000"/>
            </a:solidFill>
          </a:ln>
          <a:extLst>
            <a:ext uri="{909E8E84-426E-40DD-AFC4-6F175D3DCCD1}">
              <a14:hiddenFill xmlns:a14="http://schemas.microsoft.com/office/drawing/2010/main">
                <a:solidFill>
                  <a:srgbClr val="FF0000"/>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Tree>
    <p:custDataLst>
      <p:tags r:id="rId3"/>
    </p:custData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8" name="组合 7"/>
          <p:cNvGrpSpPr/>
          <p:nvPr/>
        </p:nvGrpSpPr>
        <p:grpSpPr>
          <a:xfrm>
            <a:off x="0" y="480060"/>
            <a:ext cx="846455" cy="576580"/>
            <a:chOff x="0" y="1224"/>
            <a:chExt cx="1656" cy="1128"/>
          </a:xfrm>
        </p:grpSpPr>
        <p:sp>
          <p:nvSpPr>
            <p:cNvPr id="2" name="矩形 1"/>
            <p:cNvSpPr/>
            <p:nvPr/>
          </p:nvSpPr>
          <p:spPr>
            <a:xfrm>
              <a:off x="0" y="1224"/>
              <a:ext cx="828" cy="112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ea typeface="阿里巴巴普惠体 M"/>
                <a:cs typeface="阿里巴巴普惠体 B" panose="00020600040101010101" charset="-122"/>
              </a:endParaRPr>
            </a:p>
          </p:txBody>
        </p:sp>
        <p:sp>
          <p:nvSpPr>
            <p:cNvPr id="3" name="矩形 2"/>
            <p:cNvSpPr/>
            <p:nvPr/>
          </p:nvSpPr>
          <p:spPr>
            <a:xfrm>
              <a:off x="828" y="1224"/>
              <a:ext cx="828" cy="1128"/>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ea typeface="阿里巴巴普惠体 M"/>
                <a:cs typeface="阿里巴巴普惠体 B" panose="00020600040101010101" charset="-122"/>
              </a:endParaRPr>
            </a:p>
          </p:txBody>
        </p:sp>
      </p:grpSp>
      <p:sp>
        <p:nvSpPr>
          <p:cNvPr id="18" name="文本框 17"/>
          <p:cNvSpPr txBox="1"/>
          <p:nvPr/>
        </p:nvSpPr>
        <p:spPr>
          <a:xfrm>
            <a:off x="960120" y="445770"/>
            <a:ext cx="4754880" cy="645160"/>
          </a:xfrm>
          <a:prstGeom prst="rect">
            <a:avLst/>
          </a:prstGeom>
          <a:noFill/>
        </p:spPr>
        <p:txBody>
          <a:bodyPr wrap="none" rtlCol="0">
            <a:spAutoFit/>
          </a:bodyPr>
          <a:lstStyle/>
          <a:p>
            <a:pPr algn="l"/>
            <a:r>
              <a:rPr lang="zh-CN" altLang="en-US" sz="3600" dirty="0">
                <a:solidFill>
                  <a:schemeClr val="accent1">
                    <a:lumMod val="50000"/>
                  </a:schemeClr>
                </a:solidFill>
                <a:latin typeface="阿里巴巴普惠体 B" panose="00020600040101010101" charset="-122"/>
                <a:ea typeface="阿里巴巴普惠体 B" panose="00020600040101010101" charset="-122"/>
                <a:cs typeface="阿里巴巴普惠体 M" panose="00020600040101010101" charset="-122"/>
              </a:rPr>
              <a:t>功能展示</a:t>
            </a:r>
            <a:r>
              <a:rPr lang="en-US" altLang="zh-CN" sz="3600" dirty="0">
                <a:solidFill>
                  <a:schemeClr val="accent1">
                    <a:lumMod val="50000"/>
                  </a:schemeClr>
                </a:solidFill>
                <a:latin typeface="阿里巴巴普惠体 B" panose="00020600040101010101" charset="-122"/>
                <a:ea typeface="阿里巴巴普惠体 B" panose="00020600040101010101" charset="-122"/>
                <a:cs typeface="阿里巴巴普惠体 M" panose="00020600040101010101" charset="-122"/>
              </a:rPr>
              <a:t>——</a:t>
            </a:r>
            <a:r>
              <a:rPr lang="zh-CN" altLang="en-US" sz="3600" dirty="0">
                <a:solidFill>
                  <a:schemeClr val="accent1">
                    <a:lumMod val="50000"/>
                  </a:schemeClr>
                </a:solidFill>
                <a:latin typeface="阿里巴巴普惠体 B" panose="00020600040101010101" charset="-122"/>
                <a:ea typeface="阿里巴巴普惠体 B" panose="00020600040101010101" charset="-122"/>
                <a:cs typeface="阿里巴巴普惠体 M" panose="00020600040101010101" charset="-122"/>
              </a:rPr>
              <a:t>案件查询</a:t>
            </a:r>
            <a:endParaRPr lang="zh-CN" altLang="en-US" sz="3600" dirty="0">
              <a:solidFill>
                <a:schemeClr val="accent1">
                  <a:lumMod val="50000"/>
                </a:schemeClr>
              </a:solidFill>
              <a:latin typeface="阿里巴巴普惠体 B" panose="00020600040101010101" charset="-122"/>
              <a:ea typeface="阿里巴巴普惠体 B" panose="00020600040101010101" charset="-122"/>
              <a:cs typeface="阿里巴巴普惠体 M" panose="00020600040101010101" charset="-122"/>
            </a:endParaRPr>
          </a:p>
        </p:txBody>
      </p:sp>
      <p:sp>
        <p:nvSpPr>
          <p:cNvPr id="5" name="矩形 4"/>
          <p:cNvSpPr/>
          <p:nvPr/>
        </p:nvSpPr>
        <p:spPr>
          <a:xfrm>
            <a:off x="4492625" y="3622040"/>
            <a:ext cx="889000" cy="300355"/>
          </a:xfrm>
          <a:prstGeom prst="rect">
            <a:avLst/>
          </a:prstGeom>
          <a:noFill/>
          <a:ln>
            <a:solidFill>
              <a:srgbClr val="FF0000"/>
            </a:solidFill>
          </a:ln>
          <a:extLst>
            <a:ext uri="{909E8E84-426E-40DD-AFC4-6F175D3DCCD1}">
              <a14:hiddenFill xmlns:a14="http://schemas.microsoft.com/office/drawing/2010/main">
                <a:solidFill>
                  <a:srgbClr val="FF0000"/>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12" name="图片 12" descr="69f55f504db458b464caebaba0c2f6c"/>
          <p:cNvPicPr>
            <a:picLocks noChangeAspect="1"/>
          </p:cNvPicPr>
          <p:nvPr/>
        </p:nvPicPr>
        <p:blipFill>
          <a:blip r:embed="rId1"/>
          <a:stretch>
            <a:fillRect/>
          </a:stretch>
        </p:blipFill>
        <p:spPr>
          <a:xfrm>
            <a:off x="960755" y="1184910"/>
            <a:ext cx="5273675" cy="5253355"/>
          </a:xfrm>
          <a:prstGeom prst="rect">
            <a:avLst/>
          </a:prstGeom>
        </p:spPr>
      </p:pic>
      <p:pic>
        <p:nvPicPr>
          <p:cNvPr id="13" name="图片 13" descr="9bfa4b99a8b0979288884cdf4f21b95"/>
          <p:cNvPicPr>
            <a:picLocks noChangeAspect="1"/>
          </p:cNvPicPr>
          <p:nvPr/>
        </p:nvPicPr>
        <p:blipFill>
          <a:blip r:embed="rId2"/>
          <a:stretch>
            <a:fillRect/>
          </a:stretch>
        </p:blipFill>
        <p:spPr>
          <a:xfrm>
            <a:off x="6632575" y="1216025"/>
            <a:ext cx="5198110" cy="5163185"/>
          </a:xfrm>
          <a:prstGeom prst="rect">
            <a:avLst/>
          </a:prstGeom>
        </p:spPr>
      </p:pic>
    </p:spTree>
    <p:custDataLst>
      <p:tags r:id="rId3"/>
    </p:custData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8" name="组合 7"/>
          <p:cNvGrpSpPr/>
          <p:nvPr/>
        </p:nvGrpSpPr>
        <p:grpSpPr>
          <a:xfrm>
            <a:off x="0" y="480060"/>
            <a:ext cx="846455" cy="576580"/>
            <a:chOff x="0" y="1224"/>
            <a:chExt cx="1656" cy="1128"/>
          </a:xfrm>
        </p:grpSpPr>
        <p:sp>
          <p:nvSpPr>
            <p:cNvPr id="2" name="矩形 1"/>
            <p:cNvSpPr/>
            <p:nvPr/>
          </p:nvSpPr>
          <p:spPr>
            <a:xfrm>
              <a:off x="0" y="1224"/>
              <a:ext cx="828" cy="112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ea typeface="阿里巴巴普惠体 M"/>
                <a:cs typeface="阿里巴巴普惠体 B" panose="00020600040101010101" charset="-122"/>
              </a:endParaRPr>
            </a:p>
          </p:txBody>
        </p:sp>
        <p:sp>
          <p:nvSpPr>
            <p:cNvPr id="3" name="矩形 2"/>
            <p:cNvSpPr/>
            <p:nvPr/>
          </p:nvSpPr>
          <p:spPr>
            <a:xfrm>
              <a:off x="828" y="1224"/>
              <a:ext cx="828" cy="1128"/>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ea typeface="阿里巴巴普惠体 M"/>
                <a:cs typeface="阿里巴巴普惠体 B" panose="00020600040101010101" charset="-122"/>
              </a:endParaRPr>
            </a:p>
          </p:txBody>
        </p:sp>
      </p:grpSp>
      <p:sp>
        <p:nvSpPr>
          <p:cNvPr id="18" name="文本框 17"/>
          <p:cNvSpPr txBox="1"/>
          <p:nvPr/>
        </p:nvSpPr>
        <p:spPr>
          <a:xfrm>
            <a:off x="960120" y="445770"/>
            <a:ext cx="5212080" cy="645160"/>
          </a:xfrm>
          <a:prstGeom prst="rect">
            <a:avLst/>
          </a:prstGeom>
          <a:noFill/>
        </p:spPr>
        <p:txBody>
          <a:bodyPr wrap="none" rtlCol="0">
            <a:spAutoFit/>
          </a:bodyPr>
          <a:lstStyle/>
          <a:p>
            <a:pPr algn="l"/>
            <a:r>
              <a:rPr lang="zh-CN" altLang="en-US" sz="3600" dirty="0">
                <a:solidFill>
                  <a:schemeClr val="accent1">
                    <a:lumMod val="50000"/>
                  </a:schemeClr>
                </a:solidFill>
                <a:latin typeface="阿里巴巴普惠体 B" panose="00020600040101010101" charset="-122"/>
                <a:ea typeface="阿里巴巴普惠体 B" panose="00020600040101010101" charset="-122"/>
                <a:cs typeface="阿里巴巴普惠体 M" panose="00020600040101010101" charset="-122"/>
              </a:rPr>
              <a:t>功能展示</a:t>
            </a:r>
            <a:r>
              <a:rPr lang="en-US" altLang="zh-CN" sz="3600" dirty="0">
                <a:solidFill>
                  <a:schemeClr val="accent1">
                    <a:lumMod val="50000"/>
                  </a:schemeClr>
                </a:solidFill>
                <a:latin typeface="阿里巴巴普惠体 B" panose="00020600040101010101" charset="-122"/>
                <a:ea typeface="阿里巴巴普惠体 B" panose="00020600040101010101" charset="-122"/>
                <a:cs typeface="阿里巴巴普惠体 M" panose="00020600040101010101" charset="-122"/>
              </a:rPr>
              <a:t>——</a:t>
            </a:r>
            <a:r>
              <a:rPr lang="zh-CN" altLang="en-US" sz="3600" dirty="0">
                <a:solidFill>
                  <a:schemeClr val="accent1">
                    <a:lumMod val="50000"/>
                  </a:schemeClr>
                </a:solidFill>
                <a:latin typeface="阿里巴巴普惠体 B" panose="00020600040101010101" charset="-122"/>
                <a:ea typeface="阿里巴巴普惠体 B" panose="00020600040101010101" charset="-122"/>
                <a:cs typeface="阿里巴巴普惠体 M" panose="00020600040101010101" charset="-122"/>
              </a:rPr>
              <a:t>创建新案件</a:t>
            </a:r>
            <a:endParaRPr lang="zh-CN" altLang="en-US" sz="3600" dirty="0">
              <a:solidFill>
                <a:schemeClr val="accent1">
                  <a:lumMod val="50000"/>
                </a:schemeClr>
              </a:solidFill>
              <a:latin typeface="阿里巴巴普惠体 B" panose="00020600040101010101" charset="-122"/>
              <a:ea typeface="阿里巴巴普惠体 B" panose="00020600040101010101" charset="-122"/>
              <a:cs typeface="阿里巴巴普惠体 M" panose="00020600040101010101" charset="-122"/>
            </a:endParaRPr>
          </a:p>
        </p:txBody>
      </p:sp>
      <p:sp>
        <p:nvSpPr>
          <p:cNvPr id="5" name="矩形 4"/>
          <p:cNvSpPr/>
          <p:nvPr/>
        </p:nvSpPr>
        <p:spPr>
          <a:xfrm>
            <a:off x="4492625" y="3622040"/>
            <a:ext cx="889000" cy="300355"/>
          </a:xfrm>
          <a:prstGeom prst="rect">
            <a:avLst/>
          </a:prstGeom>
          <a:noFill/>
          <a:ln>
            <a:solidFill>
              <a:srgbClr val="FF0000"/>
            </a:solidFill>
          </a:ln>
          <a:extLst>
            <a:ext uri="{909E8E84-426E-40DD-AFC4-6F175D3DCCD1}">
              <a14:hiddenFill xmlns:a14="http://schemas.microsoft.com/office/drawing/2010/main">
                <a:solidFill>
                  <a:srgbClr val="FF0000"/>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14" name="图片 14" descr="6c5157dfccf52aa21475bfc5cfe8db1"/>
          <p:cNvPicPr>
            <a:picLocks noChangeAspect="1"/>
          </p:cNvPicPr>
          <p:nvPr/>
        </p:nvPicPr>
        <p:blipFill>
          <a:blip r:embed="rId1"/>
          <a:stretch>
            <a:fillRect/>
          </a:stretch>
        </p:blipFill>
        <p:spPr>
          <a:xfrm>
            <a:off x="761365" y="1426210"/>
            <a:ext cx="5019675" cy="5103495"/>
          </a:xfrm>
          <a:prstGeom prst="rect">
            <a:avLst/>
          </a:prstGeom>
        </p:spPr>
      </p:pic>
      <p:pic>
        <p:nvPicPr>
          <p:cNvPr id="15" name="图片 15" descr="dbef652f08670bb49672f6be55c6bf3"/>
          <p:cNvPicPr>
            <a:picLocks noChangeAspect="1"/>
          </p:cNvPicPr>
          <p:nvPr/>
        </p:nvPicPr>
        <p:blipFill>
          <a:blip r:embed="rId2"/>
          <a:stretch>
            <a:fillRect/>
          </a:stretch>
        </p:blipFill>
        <p:spPr>
          <a:xfrm>
            <a:off x="6326505" y="1426210"/>
            <a:ext cx="5017770" cy="5102860"/>
          </a:xfrm>
          <a:prstGeom prst="rect">
            <a:avLst/>
          </a:prstGeom>
        </p:spPr>
      </p:pic>
    </p:spTree>
    <p:custDataLst>
      <p:tags r:id="rId3"/>
    </p:custData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8" name="组合 7"/>
          <p:cNvGrpSpPr/>
          <p:nvPr/>
        </p:nvGrpSpPr>
        <p:grpSpPr>
          <a:xfrm>
            <a:off x="0" y="480060"/>
            <a:ext cx="846455" cy="576580"/>
            <a:chOff x="0" y="1224"/>
            <a:chExt cx="1656" cy="1128"/>
          </a:xfrm>
        </p:grpSpPr>
        <p:sp>
          <p:nvSpPr>
            <p:cNvPr id="2" name="矩形 1"/>
            <p:cNvSpPr/>
            <p:nvPr/>
          </p:nvSpPr>
          <p:spPr>
            <a:xfrm>
              <a:off x="0" y="1224"/>
              <a:ext cx="828" cy="112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ea typeface="阿里巴巴普惠体 M"/>
                <a:cs typeface="阿里巴巴普惠体 B" panose="00020600040101010101" charset="-122"/>
              </a:endParaRPr>
            </a:p>
          </p:txBody>
        </p:sp>
        <p:sp>
          <p:nvSpPr>
            <p:cNvPr id="3" name="矩形 2"/>
            <p:cNvSpPr/>
            <p:nvPr/>
          </p:nvSpPr>
          <p:spPr>
            <a:xfrm>
              <a:off x="828" y="1224"/>
              <a:ext cx="828" cy="1128"/>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ea typeface="阿里巴巴普惠体 M"/>
                <a:cs typeface="阿里巴巴普惠体 B" panose="00020600040101010101" charset="-122"/>
              </a:endParaRPr>
            </a:p>
          </p:txBody>
        </p:sp>
      </p:grpSp>
      <p:sp>
        <p:nvSpPr>
          <p:cNvPr id="18" name="文本框 17"/>
          <p:cNvSpPr txBox="1"/>
          <p:nvPr/>
        </p:nvSpPr>
        <p:spPr>
          <a:xfrm>
            <a:off x="960120" y="445770"/>
            <a:ext cx="5212080" cy="645160"/>
          </a:xfrm>
          <a:prstGeom prst="rect">
            <a:avLst/>
          </a:prstGeom>
          <a:noFill/>
        </p:spPr>
        <p:txBody>
          <a:bodyPr wrap="none" rtlCol="0">
            <a:spAutoFit/>
          </a:bodyPr>
          <a:lstStyle/>
          <a:p>
            <a:pPr algn="l"/>
            <a:r>
              <a:rPr lang="zh-CN" altLang="en-US" sz="3600" dirty="0">
                <a:solidFill>
                  <a:schemeClr val="accent1">
                    <a:lumMod val="50000"/>
                  </a:schemeClr>
                </a:solidFill>
                <a:latin typeface="阿里巴巴普惠体 B" panose="00020600040101010101" charset="-122"/>
                <a:ea typeface="阿里巴巴普惠体 B" panose="00020600040101010101" charset="-122"/>
                <a:cs typeface="阿里巴巴普惠体 M" panose="00020600040101010101" charset="-122"/>
              </a:rPr>
              <a:t>功能展示</a:t>
            </a:r>
            <a:r>
              <a:rPr lang="en-US" altLang="zh-CN" sz="3600" dirty="0">
                <a:solidFill>
                  <a:schemeClr val="accent1">
                    <a:lumMod val="50000"/>
                  </a:schemeClr>
                </a:solidFill>
                <a:latin typeface="阿里巴巴普惠体 B" panose="00020600040101010101" charset="-122"/>
                <a:ea typeface="阿里巴巴普惠体 B" panose="00020600040101010101" charset="-122"/>
                <a:cs typeface="阿里巴巴普惠体 M" panose="00020600040101010101" charset="-122"/>
              </a:rPr>
              <a:t>——</a:t>
            </a:r>
            <a:r>
              <a:rPr lang="zh-CN" altLang="en-US" sz="3600" dirty="0">
                <a:solidFill>
                  <a:schemeClr val="accent1">
                    <a:lumMod val="50000"/>
                  </a:schemeClr>
                </a:solidFill>
                <a:latin typeface="阿里巴巴普惠体 B" panose="00020600040101010101" charset="-122"/>
                <a:ea typeface="阿里巴巴普惠体 B" panose="00020600040101010101" charset="-122"/>
                <a:cs typeface="阿里巴巴普惠体 M" panose="00020600040101010101" charset="-122"/>
              </a:rPr>
              <a:t>创建新案件</a:t>
            </a:r>
            <a:endParaRPr lang="zh-CN" altLang="en-US" sz="3600" dirty="0">
              <a:solidFill>
                <a:schemeClr val="accent1">
                  <a:lumMod val="50000"/>
                </a:schemeClr>
              </a:solidFill>
              <a:latin typeface="阿里巴巴普惠体 B" panose="00020600040101010101" charset="-122"/>
              <a:ea typeface="阿里巴巴普惠体 B" panose="00020600040101010101" charset="-122"/>
              <a:cs typeface="阿里巴巴普惠体 M" panose="00020600040101010101" charset="-122"/>
            </a:endParaRPr>
          </a:p>
        </p:txBody>
      </p:sp>
      <p:pic>
        <p:nvPicPr>
          <p:cNvPr id="16" name="图片 16" descr="8699bb9b5e1cd70ab10abd06c623de5"/>
          <p:cNvPicPr>
            <a:picLocks noChangeAspect="1"/>
          </p:cNvPicPr>
          <p:nvPr/>
        </p:nvPicPr>
        <p:blipFill>
          <a:blip r:embed="rId1"/>
          <a:stretch>
            <a:fillRect/>
          </a:stretch>
        </p:blipFill>
        <p:spPr>
          <a:xfrm>
            <a:off x="177165" y="1497965"/>
            <a:ext cx="4177030" cy="4248150"/>
          </a:xfrm>
          <a:prstGeom prst="rect">
            <a:avLst/>
          </a:prstGeom>
        </p:spPr>
      </p:pic>
      <p:pic>
        <p:nvPicPr>
          <p:cNvPr id="17" name="图片 17" descr="0fca2bdb0ddefe47f3a58f34f4f947c"/>
          <p:cNvPicPr>
            <a:picLocks noChangeAspect="1"/>
          </p:cNvPicPr>
          <p:nvPr/>
        </p:nvPicPr>
        <p:blipFill>
          <a:blip r:embed="rId2"/>
          <a:stretch>
            <a:fillRect/>
          </a:stretch>
        </p:blipFill>
        <p:spPr>
          <a:xfrm>
            <a:off x="2297430" y="3851910"/>
            <a:ext cx="4116070" cy="2674620"/>
          </a:xfrm>
          <a:prstGeom prst="rect">
            <a:avLst/>
          </a:prstGeom>
        </p:spPr>
      </p:pic>
      <p:pic>
        <p:nvPicPr>
          <p:cNvPr id="4" name="图片 18" descr="7598baed4fbd33edbd2a27f4f376cbe"/>
          <p:cNvPicPr>
            <a:picLocks noChangeAspect="1"/>
          </p:cNvPicPr>
          <p:nvPr/>
        </p:nvPicPr>
        <p:blipFill>
          <a:blip r:embed="rId3"/>
          <a:stretch>
            <a:fillRect/>
          </a:stretch>
        </p:blipFill>
        <p:spPr>
          <a:xfrm>
            <a:off x="6508750" y="1056640"/>
            <a:ext cx="5195570" cy="5281930"/>
          </a:xfrm>
          <a:prstGeom prst="rect">
            <a:avLst/>
          </a:prstGeom>
        </p:spPr>
      </p:pic>
    </p:spTree>
    <p:custDataLst>
      <p:tags r:id="rId4"/>
    </p:custData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8" name="组合 7"/>
          <p:cNvGrpSpPr/>
          <p:nvPr/>
        </p:nvGrpSpPr>
        <p:grpSpPr>
          <a:xfrm>
            <a:off x="0" y="480060"/>
            <a:ext cx="846455" cy="576580"/>
            <a:chOff x="0" y="1224"/>
            <a:chExt cx="1656" cy="1128"/>
          </a:xfrm>
        </p:grpSpPr>
        <p:sp>
          <p:nvSpPr>
            <p:cNvPr id="2" name="矩形 1"/>
            <p:cNvSpPr/>
            <p:nvPr/>
          </p:nvSpPr>
          <p:spPr>
            <a:xfrm>
              <a:off x="0" y="1224"/>
              <a:ext cx="828" cy="112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ea typeface="阿里巴巴普惠体 M"/>
                <a:cs typeface="阿里巴巴普惠体 B" panose="00020600040101010101" charset="-122"/>
              </a:endParaRPr>
            </a:p>
          </p:txBody>
        </p:sp>
        <p:sp>
          <p:nvSpPr>
            <p:cNvPr id="3" name="矩形 2"/>
            <p:cNvSpPr/>
            <p:nvPr/>
          </p:nvSpPr>
          <p:spPr>
            <a:xfrm>
              <a:off x="828" y="1224"/>
              <a:ext cx="828" cy="1128"/>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ea typeface="阿里巴巴普惠体 M"/>
                <a:cs typeface="阿里巴巴普惠体 B" panose="00020600040101010101" charset="-122"/>
              </a:endParaRPr>
            </a:p>
          </p:txBody>
        </p:sp>
      </p:grpSp>
      <p:sp>
        <p:nvSpPr>
          <p:cNvPr id="18" name="文本框 17"/>
          <p:cNvSpPr txBox="1"/>
          <p:nvPr/>
        </p:nvSpPr>
        <p:spPr>
          <a:xfrm>
            <a:off x="960120" y="445770"/>
            <a:ext cx="5212080" cy="645160"/>
          </a:xfrm>
          <a:prstGeom prst="rect">
            <a:avLst/>
          </a:prstGeom>
          <a:noFill/>
        </p:spPr>
        <p:txBody>
          <a:bodyPr wrap="none" rtlCol="0">
            <a:spAutoFit/>
          </a:bodyPr>
          <a:lstStyle/>
          <a:p>
            <a:pPr algn="l"/>
            <a:r>
              <a:rPr lang="zh-CN" altLang="en-US" sz="3600" dirty="0">
                <a:solidFill>
                  <a:schemeClr val="accent1">
                    <a:lumMod val="50000"/>
                  </a:schemeClr>
                </a:solidFill>
                <a:latin typeface="阿里巴巴普惠体 B" panose="00020600040101010101" charset="-122"/>
                <a:ea typeface="阿里巴巴普惠体 B" panose="00020600040101010101" charset="-122"/>
                <a:cs typeface="阿里巴巴普惠体 M" panose="00020600040101010101" charset="-122"/>
              </a:rPr>
              <a:t>功能展示</a:t>
            </a:r>
            <a:r>
              <a:rPr lang="en-US" altLang="zh-CN" sz="3600" dirty="0">
                <a:solidFill>
                  <a:schemeClr val="accent1">
                    <a:lumMod val="50000"/>
                  </a:schemeClr>
                </a:solidFill>
                <a:latin typeface="阿里巴巴普惠体 B" panose="00020600040101010101" charset="-122"/>
                <a:ea typeface="阿里巴巴普惠体 B" panose="00020600040101010101" charset="-122"/>
                <a:cs typeface="阿里巴巴普惠体 M" panose="00020600040101010101" charset="-122"/>
              </a:rPr>
              <a:t>——</a:t>
            </a:r>
            <a:r>
              <a:rPr lang="zh-CN" altLang="en-US" sz="3600" dirty="0">
                <a:solidFill>
                  <a:schemeClr val="accent1">
                    <a:lumMod val="50000"/>
                  </a:schemeClr>
                </a:solidFill>
                <a:latin typeface="阿里巴巴普惠体 B" panose="00020600040101010101" charset="-122"/>
                <a:ea typeface="阿里巴巴普惠体 B" panose="00020600040101010101" charset="-122"/>
                <a:cs typeface="阿里巴巴普惠体 M" panose="00020600040101010101" charset="-122"/>
              </a:rPr>
              <a:t>创建新案件</a:t>
            </a:r>
            <a:endParaRPr lang="zh-CN" altLang="en-US" sz="3600" dirty="0">
              <a:solidFill>
                <a:schemeClr val="accent1">
                  <a:lumMod val="50000"/>
                </a:schemeClr>
              </a:solidFill>
              <a:latin typeface="阿里巴巴普惠体 B" panose="00020600040101010101" charset="-122"/>
              <a:ea typeface="阿里巴巴普惠体 B" panose="00020600040101010101" charset="-122"/>
              <a:cs typeface="阿里巴巴普惠体 M" panose="00020600040101010101" charset="-122"/>
            </a:endParaRPr>
          </a:p>
        </p:txBody>
      </p:sp>
      <p:pic>
        <p:nvPicPr>
          <p:cNvPr id="19" name="图片 19" descr="屏幕截图 2025-01-04 203356"/>
          <p:cNvPicPr>
            <a:picLocks noChangeAspect="1"/>
          </p:cNvPicPr>
          <p:nvPr/>
        </p:nvPicPr>
        <p:blipFill>
          <a:blip r:embed="rId1"/>
          <a:stretch>
            <a:fillRect/>
          </a:stretch>
        </p:blipFill>
        <p:spPr>
          <a:xfrm>
            <a:off x="217170" y="1269365"/>
            <a:ext cx="5050790" cy="4813300"/>
          </a:xfrm>
          <a:prstGeom prst="rect">
            <a:avLst/>
          </a:prstGeom>
        </p:spPr>
      </p:pic>
      <p:pic>
        <p:nvPicPr>
          <p:cNvPr id="20" name="图片 20" descr="屏幕截图 2025-01-04 203415"/>
          <p:cNvPicPr>
            <a:picLocks noChangeAspect="1"/>
          </p:cNvPicPr>
          <p:nvPr/>
        </p:nvPicPr>
        <p:blipFill>
          <a:blip r:embed="rId2"/>
          <a:stretch>
            <a:fillRect/>
          </a:stretch>
        </p:blipFill>
        <p:spPr>
          <a:xfrm>
            <a:off x="2825115" y="1254760"/>
            <a:ext cx="4939030" cy="4827905"/>
          </a:xfrm>
          <a:prstGeom prst="rect">
            <a:avLst/>
          </a:prstGeom>
        </p:spPr>
      </p:pic>
      <p:pic>
        <p:nvPicPr>
          <p:cNvPr id="21" name="图片 21" descr="屏幕截图 2025-01-04 203421"/>
          <p:cNvPicPr>
            <a:picLocks noChangeAspect="1"/>
          </p:cNvPicPr>
          <p:nvPr/>
        </p:nvPicPr>
        <p:blipFill>
          <a:blip r:embed="rId3"/>
          <a:stretch>
            <a:fillRect/>
          </a:stretch>
        </p:blipFill>
        <p:spPr>
          <a:xfrm>
            <a:off x="5014595" y="1254760"/>
            <a:ext cx="6837045" cy="4505325"/>
          </a:xfrm>
          <a:prstGeom prst="rect">
            <a:avLst/>
          </a:prstGeom>
        </p:spPr>
      </p:pic>
    </p:spTree>
    <p:custDataLst>
      <p:tags r:id="rId4"/>
    </p:custData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8" name="组合 7"/>
          <p:cNvGrpSpPr/>
          <p:nvPr/>
        </p:nvGrpSpPr>
        <p:grpSpPr>
          <a:xfrm>
            <a:off x="0" y="480060"/>
            <a:ext cx="846455" cy="576580"/>
            <a:chOff x="0" y="1224"/>
            <a:chExt cx="1656" cy="1128"/>
          </a:xfrm>
        </p:grpSpPr>
        <p:sp>
          <p:nvSpPr>
            <p:cNvPr id="2" name="矩形 1"/>
            <p:cNvSpPr/>
            <p:nvPr/>
          </p:nvSpPr>
          <p:spPr>
            <a:xfrm>
              <a:off x="0" y="1224"/>
              <a:ext cx="828" cy="112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ea typeface="阿里巴巴普惠体 M"/>
                <a:cs typeface="阿里巴巴普惠体 B" panose="00020600040101010101" charset="-122"/>
              </a:endParaRPr>
            </a:p>
          </p:txBody>
        </p:sp>
        <p:sp>
          <p:nvSpPr>
            <p:cNvPr id="3" name="矩形 2"/>
            <p:cNvSpPr/>
            <p:nvPr/>
          </p:nvSpPr>
          <p:spPr>
            <a:xfrm>
              <a:off x="828" y="1224"/>
              <a:ext cx="828" cy="1128"/>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ea typeface="阿里巴巴普惠体 M"/>
                <a:cs typeface="阿里巴巴普惠体 B" panose="00020600040101010101" charset="-122"/>
              </a:endParaRPr>
            </a:p>
          </p:txBody>
        </p:sp>
      </p:grpSp>
      <p:sp>
        <p:nvSpPr>
          <p:cNvPr id="18" name="文本框 17"/>
          <p:cNvSpPr txBox="1"/>
          <p:nvPr/>
        </p:nvSpPr>
        <p:spPr>
          <a:xfrm>
            <a:off x="960120" y="445770"/>
            <a:ext cx="6126480" cy="645160"/>
          </a:xfrm>
          <a:prstGeom prst="rect">
            <a:avLst/>
          </a:prstGeom>
          <a:noFill/>
        </p:spPr>
        <p:txBody>
          <a:bodyPr wrap="none" rtlCol="0">
            <a:spAutoFit/>
          </a:bodyPr>
          <a:lstStyle/>
          <a:p>
            <a:pPr algn="l"/>
            <a:r>
              <a:rPr lang="zh-CN" altLang="en-US" sz="3600" dirty="0">
                <a:solidFill>
                  <a:schemeClr val="accent1">
                    <a:lumMod val="50000"/>
                  </a:schemeClr>
                </a:solidFill>
                <a:latin typeface="阿里巴巴普惠体 B" panose="00020600040101010101" charset="-122"/>
                <a:ea typeface="阿里巴巴普惠体 B" panose="00020600040101010101" charset="-122"/>
                <a:cs typeface="阿里巴巴普惠体 M" panose="00020600040101010101" charset="-122"/>
              </a:rPr>
              <a:t>功能展示</a:t>
            </a:r>
            <a:r>
              <a:rPr lang="en-US" altLang="zh-CN" sz="3600" dirty="0">
                <a:solidFill>
                  <a:schemeClr val="accent1">
                    <a:lumMod val="50000"/>
                  </a:schemeClr>
                </a:solidFill>
                <a:latin typeface="阿里巴巴普惠体 B" panose="00020600040101010101" charset="-122"/>
                <a:ea typeface="阿里巴巴普惠体 B" panose="00020600040101010101" charset="-122"/>
                <a:cs typeface="阿里巴巴普惠体 M" panose="00020600040101010101" charset="-122"/>
              </a:rPr>
              <a:t>——</a:t>
            </a:r>
            <a:r>
              <a:rPr lang="zh-CN" altLang="en-US" sz="3600" dirty="0">
                <a:solidFill>
                  <a:schemeClr val="accent1">
                    <a:lumMod val="50000"/>
                  </a:schemeClr>
                </a:solidFill>
                <a:latin typeface="阿里巴巴普惠体 B" panose="00020600040101010101" charset="-122"/>
                <a:ea typeface="阿里巴巴普惠体 B" panose="00020600040101010101" charset="-122"/>
                <a:cs typeface="阿里巴巴普惠体 M" panose="00020600040101010101" charset="-122"/>
              </a:rPr>
              <a:t>进展和线索查询</a:t>
            </a:r>
            <a:endParaRPr lang="zh-CN" altLang="en-US" sz="3600" dirty="0">
              <a:solidFill>
                <a:schemeClr val="accent1">
                  <a:lumMod val="50000"/>
                </a:schemeClr>
              </a:solidFill>
              <a:latin typeface="阿里巴巴普惠体 B" panose="00020600040101010101" charset="-122"/>
              <a:ea typeface="阿里巴巴普惠体 B" panose="00020600040101010101" charset="-122"/>
              <a:cs typeface="阿里巴巴普惠体 M" panose="00020600040101010101" charset="-122"/>
            </a:endParaRPr>
          </a:p>
        </p:txBody>
      </p:sp>
      <p:pic>
        <p:nvPicPr>
          <p:cNvPr id="22" name="图片 22" descr="9807884d60b31d25983352dc83e5fa3"/>
          <p:cNvPicPr>
            <a:picLocks noChangeAspect="1"/>
          </p:cNvPicPr>
          <p:nvPr/>
        </p:nvPicPr>
        <p:blipFill>
          <a:blip r:embed="rId1"/>
          <a:stretch>
            <a:fillRect/>
          </a:stretch>
        </p:blipFill>
        <p:spPr>
          <a:xfrm>
            <a:off x="308610" y="1219200"/>
            <a:ext cx="5356225" cy="5424170"/>
          </a:xfrm>
          <a:prstGeom prst="rect">
            <a:avLst/>
          </a:prstGeom>
        </p:spPr>
      </p:pic>
      <p:pic>
        <p:nvPicPr>
          <p:cNvPr id="23" name="图片 23" descr="c9a6ac8a9082819262ffe2b17240216"/>
          <p:cNvPicPr>
            <a:picLocks noChangeAspect="1"/>
          </p:cNvPicPr>
          <p:nvPr/>
        </p:nvPicPr>
        <p:blipFill>
          <a:blip r:embed="rId2"/>
          <a:stretch>
            <a:fillRect/>
          </a:stretch>
        </p:blipFill>
        <p:spPr>
          <a:xfrm>
            <a:off x="5869305" y="1090930"/>
            <a:ext cx="5273040" cy="5339715"/>
          </a:xfrm>
          <a:prstGeom prst="rect">
            <a:avLst/>
          </a:prstGeom>
        </p:spPr>
      </p:pic>
    </p:spTree>
    <p:custDataLst>
      <p:tags r:id="rId3"/>
    </p:custData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8" name="组合 7"/>
          <p:cNvGrpSpPr/>
          <p:nvPr/>
        </p:nvGrpSpPr>
        <p:grpSpPr>
          <a:xfrm>
            <a:off x="0" y="480060"/>
            <a:ext cx="846455" cy="576580"/>
            <a:chOff x="0" y="1224"/>
            <a:chExt cx="1656" cy="1128"/>
          </a:xfrm>
        </p:grpSpPr>
        <p:sp>
          <p:nvSpPr>
            <p:cNvPr id="2" name="矩形 1"/>
            <p:cNvSpPr/>
            <p:nvPr/>
          </p:nvSpPr>
          <p:spPr>
            <a:xfrm>
              <a:off x="0" y="1224"/>
              <a:ext cx="828" cy="112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ea typeface="阿里巴巴普惠体 M"/>
                <a:cs typeface="阿里巴巴普惠体 B" panose="00020600040101010101" charset="-122"/>
              </a:endParaRPr>
            </a:p>
          </p:txBody>
        </p:sp>
        <p:sp>
          <p:nvSpPr>
            <p:cNvPr id="3" name="矩形 2"/>
            <p:cNvSpPr/>
            <p:nvPr/>
          </p:nvSpPr>
          <p:spPr>
            <a:xfrm>
              <a:off x="828" y="1224"/>
              <a:ext cx="828" cy="1128"/>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ea typeface="阿里巴巴普惠体 M"/>
                <a:cs typeface="阿里巴巴普惠体 B" panose="00020600040101010101" charset="-122"/>
              </a:endParaRPr>
            </a:p>
          </p:txBody>
        </p:sp>
      </p:grpSp>
      <p:sp>
        <p:nvSpPr>
          <p:cNvPr id="18" name="文本框 17"/>
          <p:cNvSpPr txBox="1"/>
          <p:nvPr/>
        </p:nvSpPr>
        <p:spPr>
          <a:xfrm>
            <a:off x="960120" y="445770"/>
            <a:ext cx="6812280" cy="645160"/>
          </a:xfrm>
          <a:prstGeom prst="rect">
            <a:avLst/>
          </a:prstGeom>
          <a:noFill/>
        </p:spPr>
        <p:txBody>
          <a:bodyPr wrap="none" rtlCol="0">
            <a:spAutoFit/>
          </a:bodyPr>
          <a:lstStyle/>
          <a:p>
            <a:pPr algn="l"/>
            <a:r>
              <a:rPr lang="zh-CN" altLang="en-US" sz="3600" dirty="0">
                <a:solidFill>
                  <a:schemeClr val="accent1">
                    <a:lumMod val="50000"/>
                  </a:schemeClr>
                </a:solidFill>
                <a:latin typeface="阿里巴巴普惠体 B" panose="00020600040101010101" charset="-122"/>
                <a:ea typeface="阿里巴巴普惠体 B" panose="00020600040101010101" charset="-122"/>
                <a:cs typeface="阿里巴巴普惠体 M" panose="00020600040101010101" charset="-122"/>
              </a:rPr>
              <a:t>功能展示</a:t>
            </a:r>
            <a:r>
              <a:rPr lang="en-US" altLang="zh-CN" sz="3600" dirty="0">
                <a:solidFill>
                  <a:schemeClr val="accent1">
                    <a:lumMod val="50000"/>
                  </a:schemeClr>
                </a:solidFill>
                <a:latin typeface="阿里巴巴普惠体 B" panose="00020600040101010101" charset="-122"/>
                <a:ea typeface="阿里巴巴普惠体 B" panose="00020600040101010101" charset="-122"/>
                <a:cs typeface="阿里巴巴普惠体 M" panose="00020600040101010101" charset="-122"/>
              </a:rPr>
              <a:t>——</a:t>
            </a:r>
            <a:r>
              <a:rPr lang="zh-CN" altLang="en-US" sz="3600" dirty="0">
                <a:solidFill>
                  <a:schemeClr val="accent1">
                    <a:lumMod val="50000"/>
                  </a:schemeClr>
                </a:solidFill>
                <a:latin typeface="阿里巴巴普惠体 B" panose="00020600040101010101" charset="-122"/>
                <a:ea typeface="阿里巴巴普惠体 B" panose="00020600040101010101" charset="-122"/>
                <a:cs typeface="阿里巴巴普惠体 M" panose="00020600040101010101" charset="-122"/>
              </a:rPr>
              <a:t>更新进展</a:t>
            </a:r>
            <a:r>
              <a:rPr lang="en-US" altLang="zh-CN" sz="3600" dirty="0">
                <a:solidFill>
                  <a:schemeClr val="accent1">
                    <a:lumMod val="50000"/>
                  </a:schemeClr>
                </a:solidFill>
                <a:latin typeface="阿里巴巴普惠体 B" panose="00020600040101010101" charset="-122"/>
                <a:ea typeface="阿里巴巴普惠体 B" panose="00020600040101010101" charset="-122"/>
                <a:cs typeface="阿里巴巴普惠体 M" panose="00020600040101010101" charset="-122"/>
              </a:rPr>
              <a:t>&amp;</a:t>
            </a:r>
            <a:r>
              <a:rPr lang="zh-CN" altLang="en-US" sz="3600" dirty="0">
                <a:solidFill>
                  <a:schemeClr val="accent1">
                    <a:lumMod val="50000"/>
                  </a:schemeClr>
                </a:solidFill>
                <a:latin typeface="阿里巴巴普惠体 B" panose="00020600040101010101" charset="-122"/>
                <a:ea typeface="阿里巴巴普惠体 B" panose="00020600040101010101" charset="-122"/>
                <a:cs typeface="阿里巴巴普惠体 M" panose="00020600040101010101" charset="-122"/>
              </a:rPr>
              <a:t>提交线索</a:t>
            </a:r>
            <a:endParaRPr lang="zh-CN" altLang="en-US" sz="3600" dirty="0">
              <a:solidFill>
                <a:schemeClr val="accent1">
                  <a:lumMod val="50000"/>
                </a:schemeClr>
              </a:solidFill>
              <a:latin typeface="阿里巴巴普惠体 B" panose="00020600040101010101" charset="-122"/>
              <a:ea typeface="阿里巴巴普惠体 B" panose="00020600040101010101" charset="-122"/>
              <a:cs typeface="阿里巴巴普惠体 M" panose="00020600040101010101" charset="-122"/>
            </a:endParaRPr>
          </a:p>
        </p:txBody>
      </p:sp>
      <p:pic>
        <p:nvPicPr>
          <p:cNvPr id="24" name="图片 24" descr="屏幕截图 2025-01-04 204326"/>
          <p:cNvPicPr>
            <a:picLocks noChangeAspect="1"/>
          </p:cNvPicPr>
          <p:nvPr/>
        </p:nvPicPr>
        <p:blipFill>
          <a:blip r:embed="rId1"/>
          <a:stretch>
            <a:fillRect/>
          </a:stretch>
        </p:blipFill>
        <p:spPr>
          <a:xfrm>
            <a:off x="176530" y="2051685"/>
            <a:ext cx="5180330" cy="3256280"/>
          </a:xfrm>
          <a:prstGeom prst="rect">
            <a:avLst/>
          </a:prstGeom>
        </p:spPr>
      </p:pic>
      <p:pic>
        <p:nvPicPr>
          <p:cNvPr id="25" name="图片 25" descr="屏幕截图 2025-01-04 204434"/>
          <p:cNvPicPr>
            <a:picLocks noChangeAspect="1"/>
          </p:cNvPicPr>
          <p:nvPr/>
        </p:nvPicPr>
        <p:blipFill>
          <a:blip r:embed="rId2"/>
          <a:stretch>
            <a:fillRect/>
          </a:stretch>
        </p:blipFill>
        <p:spPr>
          <a:xfrm>
            <a:off x="1579245" y="3429000"/>
            <a:ext cx="4940300" cy="3067050"/>
          </a:xfrm>
          <a:prstGeom prst="rect">
            <a:avLst/>
          </a:prstGeom>
        </p:spPr>
      </p:pic>
      <p:pic>
        <p:nvPicPr>
          <p:cNvPr id="26" name="图片 26" descr="屏幕截图 2025-01-04 204504"/>
          <p:cNvPicPr>
            <a:picLocks noChangeAspect="1"/>
          </p:cNvPicPr>
          <p:nvPr/>
        </p:nvPicPr>
        <p:blipFill>
          <a:blip r:embed="rId3"/>
          <a:stretch>
            <a:fillRect/>
          </a:stretch>
        </p:blipFill>
        <p:spPr>
          <a:xfrm>
            <a:off x="6847840" y="1256665"/>
            <a:ext cx="4904740" cy="5401310"/>
          </a:xfrm>
          <a:prstGeom prst="rect">
            <a:avLst/>
          </a:prstGeom>
        </p:spPr>
      </p:pic>
    </p:spTree>
    <p:custDataLst>
      <p:tags r:id="rId4"/>
    </p:custData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8" name="组合 7"/>
          <p:cNvGrpSpPr/>
          <p:nvPr/>
        </p:nvGrpSpPr>
        <p:grpSpPr>
          <a:xfrm>
            <a:off x="0" y="480060"/>
            <a:ext cx="846455" cy="576580"/>
            <a:chOff x="0" y="1224"/>
            <a:chExt cx="1656" cy="1128"/>
          </a:xfrm>
        </p:grpSpPr>
        <p:sp>
          <p:nvSpPr>
            <p:cNvPr id="2" name="矩形 1"/>
            <p:cNvSpPr/>
            <p:nvPr/>
          </p:nvSpPr>
          <p:spPr>
            <a:xfrm>
              <a:off x="0" y="1224"/>
              <a:ext cx="828" cy="112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ea typeface="阿里巴巴普惠体 M"/>
                <a:cs typeface="阿里巴巴普惠体 B" panose="00020600040101010101" charset="-122"/>
              </a:endParaRPr>
            </a:p>
          </p:txBody>
        </p:sp>
        <p:sp>
          <p:nvSpPr>
            <p:cNvPr id="3" name="矩形 2"/>
            <p:cNvSpPr/>
            <p:nvPr/>
          </p:nvSpPr>
          <p:spPr>
            <a:xfrm>
              <a:off x="828" y="1224"/>
              <a:ext cx="828" cy="1128"/>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ea typeface="阿里巴巴普惠体 M"/>
                <a:cs typeface="阿里巴巴普惠体 B" panose="00020600040101010101" charset="-122"/>
              </a:endParaRPr>
            </a:p>
          </p:txBody>
        </p:sp>
      </p:grpSp>
      <p:sp>
        <p:nvSpPr>
          <p:cNvPr id="18" name="文本框 17"/>
          <p:cNvSpPr txBox="1"/>
          <p:nvPr/>
        </p:nvSpPr>
        <p:spPr>
          <a:xfrm>
            <a:off x="960120" y="445770"/>
            <a:ext cx="4754880" cy="645160"/>
          </a:xfrm>
          <a:prstGeom prst="rect">
            <a:avLst/>
          </a:prstGeom>
          <a:noFill/>
        </p:spPr>
        <p:txBody>
          <a:bodyPr wrap="none" rtlCol="0">
            <a:spAutoFit/>
          </a:bodyPr>
          <a:lstStyle/>
          <a:p>
            <a:pPr algn="l"/>
            <a:r>
              <a:rPr lang="zh-CN" altLang="en-US" sz="3600" dirty="0">
                <a:solidFill>
                  <a:schemeClr val="accent1">
                    <a:lumMod val="50000"/>
                  </a:schemeClr>
                </a:solidFill>
                <a:latin typeface="阿里巴巴普惠体 B" panose="00020600040101010101" charset="-122"/>
                <a:ea typeface="阿里巴巴普惠体 B" panose="00020600040101010101" charset="-122"/>
                <a:cs typeface="阿里巴巴普惠体 M" panose="00020600040101010101" charset="-122"/>
              </a:rPr>
              <a:t>功能展示</a:t>
            </a:r>
            <a:r>
              <a:rPr lang="en-US" altLang="zh-CN" sz="3600" dirty="0">
                <a:solidFill>
                  <a:schemeClr val="accent1">
                    <a:lumMod val="50000"/>
                  </a:schemeClr>
                </a:solidFill>
                <a:latin typeface="阿里巴巴普惠体 B" panose="00020600040101010101" charset="-122"/>
                <a:ea typeface="阿里巴巴普惠体 B" panose="00020600040101010101" charset="-122"/>
                <a:cs typeface="阿里巴巴普惠体 M" panose="00020600040101010101" charset="-122"/>
              </a:rPr>
              <a:t>——</a:t>
            </a:r>
            <a:r>
              <a:rPr lang="zh-CN" sz="3600" dirty="0">
                <a:solidFill>
                  <a:schemeClr val="accent1">
                    <a:lumMod val="50000"/>
                  </a:schemeClr>
                </a:solidFill>
                <a:latin typeface="阿里巴巴普惠体 B" panose="00020600040101010101" charset="-122"/>
                <a:ea typeface="阿里巴巴普惠体 B" panose="00020600040101010101" charset="-122"/>
                <a:cs typeface="阿里巴巴普惠体 M" panose="00020600040101010101" charset="-122"/>
              </a:rPr>
              <a:t>人员管理</a:t>
            </a:r>
            <a:endParaRPr lang="zh-CN" sz="3600" dirty="0">
              <a:solidFill>
                <a:schemeClr val="accent1">
                  <a:lumMod val="50000"/>
                </a:schemeClr>
              </a:solidFill>
              <a:latin typeface="阿里巴巴普惠体 B" panose="00020600040101010101" charset="-122"/>
              <a:ea typeface="阿里巴巴普惠体 B" panose="00020600040101010101" charset="-122"/>
              <a:cs typeface="阿里巴巴普惠体 M" panose="00020600040101010101" charset="-122"/>
            </a:endParaRPr>
          </a:p>
        </p:txBody>
      </p:sp>
      <p:pic>
        <p:nvPicPr>
          <p:cNvPr id="28" name="图片 28" descr="屏幕截图 2025-01-04 204737"/>
          <p:cNvPicPr>
            <a:picLocks noChangeAspect="1"/>
          </p:cNvPicPr>
          <p:nvPr/>
        </p:nvPicPr>
        <p:blipFill>
          <a:blip r:embed="rId1"/>
          <a:stretch>
            <a:fillRect/>
          </a:stretch>
        </p:blipFill>
        <p:spPr>
          <a:xfrm>
            <a:off x="147955" y="1272540"/>
            <a:ext cx="7621270" cy="3851275"/>
          </a:xfrm>
          <a:prstGeom prst="rect">
            <a:avLst/>
          </a:prstGeom>
        </p:spPr>
      </p:pic>
      <p:pic>
        <p:nvPicPr>
          <p:cNvPr id="29" name="图片 29" descr="屏幕截图 2025-01-04 204751"/>
          <p:cNvPicPr>
            <a:picLocks noChangeAspect="1"/>
          </p:cNvPicPr>
          <p:nvPr/>
        </p:nvPicPr>
        <p:blipFill>
          <a:blip r:embed="rId2"/>
          <a:srcRect l="18320" r="19112"/>
          <a:stretch>
            <a:fillRect/>
          </a:stretch>
        </p:blipFill>
        <p:spPr>
          <a:xfrm>
            <a:off x="6737985" y="2379345"/>
            <a:ext cx="5270500" cy="4260215"/>
          </a:xfrm>
          <a:prstGeom prst="rect">
            <a:avLst/>
          </a:prstGeom>
        </p:spPr>
      </p:pic>
      <p:sp>
        <p:nvSpPr>
          <p:cNvPr id="12" name="矩形 11"/>
          <p:cNvSpPr/>
          <p:nvPr/>
        </p:nvSpPr>
        <p:spPr>
          <a:xfrm>
            <a:off x="2787015" y="1700530"/>
            <a:ext cx="2213610" cy="1438275"/>
          </a:xfrm>
          <a:prstGeom prst="rect">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Tree>
    <p:custDataLst>
      <p:tags r:id="rId3"/>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图片 3" descr="ruslan-bardash-WMSvsWzhM0g-unsplash"/>
          <p:cNvPicPr>
            <a:picLocks noChangeAspect="1"/>
          </p:cNvPicPr>
          <p:nvPr/>
        </p:nvPicPr>
        <p:blipFill>
          <a:blip r:embed="rId1"/>
          <a:srcRect t="32324" b="14075"/>
          <a:stretch>
            <a:fillRect/>
          </a:stretch>
        </p:blipFill>
        <p:spPr>
          <a:xfrm>
            <a:off x="0" y="0"/>
            <a:ext cx="12177395" cy="4352925"/>
          </a:xfrm>
          <a:prstGeom prst="rect">
            <a:avLst/>
          </a:prstGeom>
        </p:spPr>
      </p:pic>
      <p:sp>
        <p:nvSpPr>
          <p:cNvPr id="5" name="矩形 4"/>
          <p:cNvSpPr/>
          <p:nvPr/>
        </p:nvSpPr>
        <p:spPr>
          <a:xfrm>
            <a:off x="-3175" y="0"/>
            <a:ext cx="12180570" cy="4351655"/>
          </a:xfrm>
          <a:prstGeom prst="rect">
            <a:avLst/>
          </a:prstGeom>
          <a:solidFill>
            <a:schemeClr val="accent1">
              <a:lumMod val="75000"/>
              <a:alpha val="4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ea typeface="阿里巴巴普惠体 M"/>
              <a:cs typeface="阿里巴巴普惠体 B" panose="00020600040101010101" charset="-122"/>
            </a:endParaRPr>
          </a:p>
        </p:txBody>
      </p:sp>
      <p:sp>
        <p:nvSpPr>
          <p:cNvPr id="6" name="文本框 5"/>
          <p:cNvSpPr txBox="1"/>
          <p:nvPr/>
        </p:nvSpPr>
        <p:spPr>
          <a:xfrm>
            <a:off x="276225" y="2783205"/>
            <a:ext cx="5059680" cy="156845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9600" b="0" i="0" u="none" strike="noStrike" kern="1200" cap="all" spc="0" normalizeH="0" baseline="0" noProof="0">
                <a:ln>
                  <a:noFill/>
                </a:ln>
                <a:solidFill>
                  <a:srgbClr val="FFFFFF"/>
                </a:solidFill>
                <a:effectLst/>
                <a:uLnTx/>
                <a:uFillTx/>
                <a:latin typeface="阿里巴巴普惠体 H" panose="00020600040101010101" charset="-122"/>
                <a:ea typeface="阿里巴巴普惠体 H" panose="00020600040101010101" charset="-122"/>
                <a:cs typeface="阿里巴巴普惠体 B" panose="00020600040101010101" charset="-122"/>
              </a:rPr>
              <a:t>选题背景</a:t>
            </a:r>
            <a:endParaRPr kumimoji="0" lang="zh-CN" altLang="en-US" sz="9600" b="0" i="0" u="none" strike="noStrike" kern="1200" cap="all" spc="0" normalizeH="0" baseline="0" noProof="0">
              <a:ln>
                <a:noFill/>
              </a:ln>
              <a:solidFill>
                <a:srgbClr val="FFFFFF"/>
              </a:solidFill>
              <a:effectLst/>
              <a:uLnTx/>
              <a:uFillTx/>
              <a:latin typeface="阿里巴巴普惠体 H" panose="00020600040101010101" charset="-122"/>
              <a:ea typeface="阿里巴巴普惠体 H" panose="00020600040101010101" charset="-122"/>
              <a:cs typeface="阿里巴巴普惠体 B" panose="00020600040101010101" charset="-122"/>
            </a:endParaRPr>
          </a:p>
        </p:txBody>
      </p:sp>
      <p:grpSp>
        <p:nvGrpSpPr>
          <p:cNvPr id="16" name="组合 15"/>
          <p:cNvGrpSpPr/>
          <p:nvPr>
            <p:custDataLst>
              <p:tags r:id="rId2"/>
            </p:custDataLst>
          </p:nvPr>
        </p:nvGrpSpPr>
        <p:grpSpPr>
          <a:xfrm>
            <a:off x="65405" y="4789170"/>
            <a:ext cx="3928745" cy="1402080"/>
            <a:chOff x="9659" y="2193"/>
            <a:chExt cx="6187" cy="2208"/>
          </a:xfrm>
        </p:grpSpPr>
        <p:grpSp>
          <p:nvGrpSpPr>
            <p:cNvPr id="15" name="组合 14"/>
            <p:cNvGrpSpPr/>
            <p:nvPr/>
          </p:nvGrpSpPr>
          <p:grpSpPr>
            <a:xfrm>
              <a:off x="9659" y="2195"/>
              <a:ext cx="1786" cy="1786"/>
              <a:chOff x="9875" y="2303"/>
              <a:chExt cx="1786" cy="1786"/>
            </a:xfrm>
          </p:grpSpPr>
          <p:sp>
            <p:nvSpPr>
              <p:cNvPr id="13" name="椭圆 12"/>
              <p:cNvSpPr/>
              <p:nvPr>
                <p:custDataLst>
                  <p:tags r:id="rId3"/>
                </p:custDataLst>
              </p:nvPr>
            </p:nvSpPr>
            <p:spPr>
              <a:xfrm>
                <a:off x="9875" y="2303"/>
                <a:ext cx="1786" cy="1786"/>
              </a:xfrm>
              <a:prstGeom prst="ellipse">
                <a:avLst/>
              </a:prstGeom>
              <a:solidFill>
                <a:schemeClr val="accent1">
                  <a:lumMod val="50000"/>
                  <a:alpha val="9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ea typeface="阿里巴巴普惠体 M"/>
                  <a:cs typeface="+mn-cs"/>
                </a:endParaRPr>
              </a:p>
            </p:txBody>
          </p:sp>
          <p:sp>
            <p:nvSpPr>
              <p:cNvPr id="14" name="文本框 13"/>
              <p:cNvSpPr txBox="1"/>
              <p:nvPr>
                <p:custDataLst>
                  <p:tags r:id="rId4"/>
                </p:custDataLst>
              </p:nvPr>
            </p:nvSpPr>
            <p:spPr>
              <a:xfrm>
                <a:off x="10105" y="2591"/>
                <a:ext cx="1326" cy="12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4400" b="0" i="0" u="none" strike="noStrike" kern="1200" cap="none" spc="0" normalizeH="0" baseline="0" noProof="0">
                    <a:ln>
                      <a:noFill/>
                    </a:ln>
                    <a:solidFill>
                      <a:srgbClr val="FFFFFF"/>
                    </a:solidFill>
                    <a:effectLst/>
                    <a:uLnTx/>
                    <a:uFillTx/>
                    <a:ea typeface="阿里巴巴普惠体 M"/>
                    <a:cs typeface="+mn-cs"/>
                  </a:rPr>
                  <a:t>01</a:t>
                </a:r>
                <a:endParaRPr kumimoji="0" lang="en-US" altLang="zh-CN" sz="4400" b="0" i="0" u="none" strike="noStrike" kern="1200" cap="none" spc="0" normalizeH="0" baseline="0" noProof="0">
                  <a:ln>
                    <a:noFill/>
                  </a:ln>
                  <a:solidFill>
                    <a:srgbClr val="FFFFFF"/>
                  </a:solidFill>
                  <a:effectLst/>
                  <a:uLnTx/>
                  <a:uFillTx/>
                  <a:ea typeface="阿里巴巴普惠体 M"/>
                  <a:cs typeface="+mn-cs"/>
                </a:endParaRPr>
              </a:p>
            </p:txBody>
          </p:sp>
        </p:grpSp>
        <p:sp>
          <p:nvSpPr>
            <p:cNvPr id="58" name="文本框 57"/>
            <p:cNvSpPr txBox="1"/>
            <p:nvPr>
              <p:custDataLst>
                <p:tags r:id="rId5"/>
              </p:custDataLst>
            </p:nvPr>
          </p:nvSpPr>
          <p:spPr>
            <a:xfrm>
              <a:off x="11660" y="2864"/>
              <a:ext cx="4186" cy="1537"/>
            </a:xfrm>
            <a:prstGeom prst="rect">
              <a:avLst/>
            </a:prstGeom>
            <a:noFill/>
          </p:spPr>
          <p:txBody>
            <a:bodyPr wrap="square" rtlCol="0" anchor="t">
              <a:spAutoFit/>
            </a:bodyPr>
            <a:lstStyle/>
            <a:p>
              <a:pPr marL="0" marR="0" lvl="0" indent="0" algn="l" defTabSz="914400" rtl="0" eaLnBrk="1" fontAlgn="auto" latinLnBrk="0" hangingPunct="1">
                <a:lnSpc>
                  <a:spcPct val="160000"/>
                </a:lnSpc>
                <a:spcBef>
                  <a:spcPts val="0"/>
                </a:spcBef>
                <a:spcAft>
                  <a:spcPts val="0"/>
                </a:spcAft>
                <a:buClrTx/>
                <a:buSzTx/>
                <a:buFontTx/>
                <a:buNone/>
                <a:defRPr/>
              </a:pPr>
              <a:r>
                <a:rPr kumimoji="0" sz="12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阿里巴巴普惠体 B" panose="00020600040101010101" charset="-122"/>
                  <a:sym typeface="+mn-ea"/>
                </a:rPr>
                <a:t>现代犯罪具有多样化、跨区域的特点，传统的手工记录和分散管理难以满足快速响应和全面跟踪的需求。</a:t>
              </a:r>
              <a:endParaRPr kumimoji="0" sz="12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阿里巴巴普惠体 B" panose="00020600040101010101" charset="-122"/>
                <a:sym typeface="+mn-ea"/>
              </a:endParaRPr>
            </a:p>
          </p:txBody>
        </p:sp>
        <p:sp>
          <p:nvSpPr>
            <p:cNvPr id="59" name="文本框 58"/>
            <p:cNvSpPr txBox="1"/>
            <p:nvPr>
              <p:custDataLst>
                <p:tags r:id="rId6"/>
              </p:custDataLst>
            </p:nvPr>
          </p:nvSpPr>
          <p:spPr>
            <a:xfrm>
              <a:off x="11717" y="2193"/>
              <a:ext cx="4128" cy="72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rgbClr val="6096E6">
                      <a:lumMod val="50000"/>
                    </a:srgbClr>
                  </a:solidFill>
                  <a:effectLst/>
                  <a:uLnTx/>
                  <a:uFillTx/>
                  <a:latin typeface="阿里巴巴普惠体 M" panose="00020600040101010101" charset="-122"/>
                  <a:ea typeface="阿里巴巴普惠体 M" panose="00020600040101010101" charset="-122"/>
                  <a:cs typeface="阿里巴巴普惠体 M" panose="00020600040101010101" charset="-122"/>
                </a:rPr>
                <a:t>犯罪管理需求增加</a:t>
              </a:r>
              <a:endParaRPr kumimoji="0" lang="zh-CN" altLang="en-US" sz="2400" b="0" i="0" u="none" strike="noStrike" kern="1200" cap="none" spc="0" normalizeH="0" baseline="0" noProof="0" dirty="0">
                <a:ln>
                  <a:noFill/>
                </a:ln>
                <a:solidFill>
                  <a:srgbClr val="6096E6">
                    <a:lumMod val="50000"/>
                  </a:srgbClr>
                </a:solidFill>
                <a:effectLst/>
                <a:uLnTx/>
                <a:uFillTx/>
                <a:latin typeface="阿里巴巴普惠体 M" panose="00020600040101010101" charset="-122"/>
                <a:ea typeface="阿里巴巴普惠体 M" panose="00020600040101010101" charset="-122"/>
                <a:cs typeface="阿里巴巴普惠体 M" panose="00020600040101010101" charset="-122"/>
              </a:endParaRPr>
            </a:p>
          </p:txBody>
        </p:sp>
      </p:grpSp>
      <p:grpSp>
        <p:nvGrpSpPr>
          <p:cNvPr id="17" name="组合 16"/>
          <p:cNvGrpSpPr/>
          <p:nvPr>
            <p:custDataLst>
              <p:tags r:id="rId7"/>
            </p:custDataLst>
          </p:nvPr>
        </p:nvGrpSpPr>
        <p:grpSpPr>
          <a:xfrm>
            <a:off x="4130675" y="4791710"/>
            <a:ext cx="3623945" cy="2002790"/>
            <a:chOff x="9659" y="2193"/>
            <a:chExt cx="5707" cy="3154"/>
          </a:xfrm>
        </p:grpSpPr>
        <p:grpSp>
          <p:nvGrpSpPr>
            <p:cNvPr id="19" name="组合 18"/>
            <p:cNvGrpSpPr/>
            <p:nvPr/>
          </p:nvGrpSpPr>
          <p:grpSpPr>
            <a:xfrm>
              <a:off x="9659" y="2195"/>
              <a:ext cx="1786" cy="1786"/>
              <a:chOff x="9875" y="2303"/>
              <a:chExt cx="1786" cy="1786"/>
            </a:xfrm>
          </p:grpSpPr>
          <p:sp>
            <p:nvSpPr>
              <p:cNvPr id="20" name="椭圆 19"/>
              <p:cNvSpPr/>
              <p:nvPr>
                <p:custDataLst>
                  <p:tags r:id="rId8"/>
                </p:custDataLst>
              </p:nvPr>
            </p:nvSpPr>
            <p:spPr>
              <a:xfrm>
                <a:off x="9875" y="2303"/>
                <a:ext cx="1786" cy="1786"/>
              </a:xfrm>
              <a:prstGeom prst="ellipse">
                <a:avLst/>
              </a:prstGeom>
              <a:solidFill>
                <a:schemeClr val="accent1">
                  <a:lumMod val="75000"/>
                  <a:alpha val="9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ea typeface="阿里巴巴普惠体 M"/>
                  <a:cs typeface="+mn-cs"/>
                </a:endParaRPr>
              </a:p>
            </p:txBody>
          </p:sp>
          <p:sp>
            <p:nvSpPr>
              <p:cNvPr id="21" name="文本框 20"/>
              <p:cNvSpPr txBox="1"/>
              <p:nvPr>
                <p:custDataLst>
                  <p:tags r:id="rId9"/>
                </p:custDataLst>
              </p:nvPr>
            </p:nvSpPr>
            <p:spPr>
              <a:xfrm>
                <a:off x="10105" y="2591"/>
                <a:ext cx="1326" cy="12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4400" b="0" i="0" u="none" strike="noStrike" kern="1200" cap="none" spc="0" normalizeH="0" baseline="0" noProof="0">
                    <a:ln>
                      <a:noFill/>
                    </a:ln>
                    <a:solidFill>
                      <a:srgbClr val="FFFFFF"/>
                    </a:solidFill>
                    <a:effectLst/>
                    <a:uLnTx/>
                    <a:uFillTx/>
                    <a:ea typeface="阿里巴巴普惠体 M"/>
                    <a:cs typeface="+mn-cs"/>
                  </a:rPr>
                  <a:t>02</a:t>
                </a:r>
                <a:endParaRPr kumimoji="0" lang="en-US" altLang="zh-CN" sz="4400" b="0" i="0" u="none" strike="noStrike" kern="1200" cap="none" spc="0" normalizeH="0" baseline="0" noProof="0">
                  <a:ln>
                    <a:noFill/>
                  </a:ln>
                  <a:solidFill>
                    <a:srgbClr val="FFFFFF"/>
                  </a:solidFill>
                  <a:effectLst/>
                  <a:uLnTx/>
                  <a:uFillTx/>
                  <a:ea typeface="阿里巴巴普惠体 M"/>
                  <a:cs typeface="+mn-cs"/>
                </a:endParaRPr>
              </a:p>
            </p:txBody>
          </p:sp>
        </p:grpSp>
        <p:sp>
          <p:nvSpPr>
            <p:cNvPr id="22" name="文本框 21"/>
            <p:cNvSpPr txBox="1"/>
            <p:nvPr>
              <p:custDataLst>
                <p:tags r:id="rId10"/>
              </p:custDataLst>
            </p:nvPr>
          </p:nvSpPr>
          <p:spPr>
            <a:xfrm>
              <a:off x="11717" y="2881"/>
              <a:ext cx="3649" cy="2466"/>
            </a:xfrm>
            <a:prstGeom prst="rect">
              <a:avLst/>
            </a:prstGeom>
            <a:noFill/>
          </p:spPr>
          <p:txBody>
            <a:bodyPr wrap="square" rtlCol="0" anchor="t">
              <a:spAutoFit/>
            </a:bodyPr>
            <a:lstStyle/>
            <a:p>
              <a:pPr>
                <a:lnSpc>
                  <a:spcPct val="160000"/>
                </a:lnSpc>
                <a:defRPr/>
              </a:pPr>
              <a:r>
                <a:rPr lang="zh-CN" altLang="en-US" sz="1200" b="1" dirty="0">
                  <a:solidFill>
                    <a:srgbClr val="000000"/>
                  </a:solidFill>
                  <a:latin typeface="微软雅黑" panose="020B0503020204020204" pitchFamily="34" charset="-122"/>
                  <a:ea typeface="微软雅黑" panose="020B0503020204020204" pitchFamily="34" charset="-122"/>
                  <a:sym typeface="+mn-ea"/>
                </a:rPr>
                <a:t>数据驱动的智能化管理有助于优化警力资源配置，提高案件侦破效率，并实现犯罪的实时跟踪和预测。</a:t>
              </a:r>
              <a:endParaRPr lang="zh-CN" altLang="en-US" sz="1200" b="1" dirty="0">
                <a:solidFill>
                  <a:srgbClr val="000000"/>
                </a:solidFill>
                <a:latin typeface="微软雅黑" panose="020B0503020204020204" pitchFamily="34" charset="-122"/>
                <a:ea typeface="微软雅黑" panose="020B0503020204020204" pitchFamily="34" charset="-122"/>
                <a:sym typeface="+mn-ea"/>
              </a:endParaRPr>
            </a:p>
            <a:p>
              <a:pPr>
                <a:lnSpc>
                  <a:spcPct val="160000"/>
                </a:lnSpc>
                <a:defRPr/>
              </a:pPr>
              <a:endParaRPr lang="zh-CN" altLang="en-US" sz="1200" b="1" dirty="0">
                <a:solidFill>
                  <a:srgbClr val="000000"/>
                </a:solidFill>
                <a:latin typeface="微软雅黑" panose="020B0503020204020204" pitchFamily="34" charset="-122"/>
                <a:ea typeface="微软雅黑" panose="020B0503020204020204" pitchFamily="34" charset="-122"/>
                <a:sym typeface="+mn-ea"/>
              </a:endParaRPr>
            </a:p>
          </p:txBody>
        </p:sp>
        <p:sp>
          <p:nvSpPr>
            <p:cNvPr id="23" name="文本框 22"/>
            <p:cNvSpPr txBox="1"/>
            <p:nvPr>
              <p:custDataLst>
                <p:tags r:id="rId11"/>
              </p:custDataLst>
            </p:nvPr>
          </p:nvSpPr>
          <p:spPr>
            <a:xfrm>
              <a:off x="11717" y="2193"/>
              <a:ext cx="3648" cy="72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rgbClr val="6096E6">
                      <a:lumMod val="50000"/>
                    </a:srgbClr>
                  </a:solidFill>
                  <a:effectLst/>
                  <a:uLnTx/>
                  <a:uFillTx/>
                  <a:latin typeface="阿里巴巴普惠体 M" panose="00020600040101010101" charset="-122"/>
                  <a:ea typeface="阿里巴巴普惠体 M" panose="00020600040101010101" charset="-122"/>
                  <a:cs typeface="阿里巴巴普惠体 M" panose="00020600040101010101" charset="-122"/>
                </a:rPr>
                <a:t>数据驱动的趋势</a:t>
              </a:r>
              <a:endParaRPr kumimoji="0" lang="zh-CN" altLang="en-US" sz="2400" b="0" i="0" u="none" strike="noStrike" kern="1200" cap="none" spc="0" normalizeH="0" baseline="0" noProof="0" dirty="0">
                <a:ln>
                  <a:noFill/>
                </a:ln>
                <a:solidFill>
                  <a:srgbClr val="6096E6">
                    <a:lumMod val="50000"/>
                  </a:srgbClr>
                </a:solidFill>
                <a:effectLst/>
                <a:uLnTx/>
                <a:uFillTx/>
                <a:latin typeface="阿里巴巴普惠体 M" panose="00020600040101010101" charset="-122"/>
                <a:ea typeface="阿里巴巴普惠体 M" panose="00020600040101010101" charset="-122"/>
                <a:cs typeface="阿里巴巴普惠体 M" panose="00020600040101010101" charset="-122"/>
              </a:endParaRPr>
            </a:p>
          </p:txBody>
        </p:sp>
      </p:grpSp>
      <p:grpSp>
        <p:nvGrpSpPr>
          <p:cNvPr id="24" name="组合 23"/>
          <p:cNvGrpSpPr/>
          <p:nvPr>
            <p:custDataLst>
              <p:tags r:id="rId12"/>
            </p:custDataLst>
          </p:nvPr>
        </p:nvGrpSpPr>
        <p:grpSpPr>
          <a:xfrm>
            <a:off x="8072755" y="4792980"/>
            <a:ext cx="3928110" cy="1708150"/>
            <a:chOff x="9659" y="2193"/>
            <a:chExt cx="6186" cy="2690"/>
          </a:xfrm>
        </p:grpSpPr>
        <p:grpSp>
          <p:nvGrpSpPr>
            <p:cNvPr id="25" name="组合 24"/>
            <p:cNvGrpSpPr/>
            <p:nvPr/>
          </p:nvGrpSpPr>
          <p:grpSpPr>
            <a:xfrm>
              <a:off x="9659" y="2195"/>
              <a:ext cx="1786" cy="1786"/>
              <a:chOff x="9875" y="2303"/>
              <a:chExt cx="1786" cy="1786"/>
            </a:xfrm>
          </p:grpSpPr>
          <p:sp>
            <p:nvSpPr>
              <p:cNvPr id="26" name="椭圆 25"/>
              <p:cNvSpPr/>
              <p:nvPr>
                <p:custDataLst>
                  <p:tags r:id="rId13"/>
                </p:custDataLst>
              </p:nvPr>
            </p:nvSpPr>
            <p:spPr>
              <a:xfrm>
                <a:off x="9875" y="2303"/>
                <a:ext cx="1786" cy="1786"/>
              </a:xfrm>
              <a:prstGeom prst="ellipse">
                <a:avLst/>
              </a:prstGeom>
              <a:solidFill>
                <a:schemeClr val="tx2">
                  <a:lumMod val="75000"/>
                  <a:lumOff val="25000"/>
                  <a:alpha val="9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ea typeface="阿里巴巴普惠体 M"/>
                  <a:cs typeface="+mn-cs"/>
                </a:endParaRPr>
              </a:p>
            </p:txBody>
          </p:sp>
          <p:sp>
            <p:nvSpPr>
              <p:cNvPr id="27" name="文本框 26"/>
              <p:cNvSpPr txBox="1"/>
              <p:nvPr>
                <p:custDataLst>
                  <p:tags r:id="rId14"/>
                </p:custDataLst>
              </p:nvPr>
            </p:nvSpPr>
            <p:spPr>
              <a:xfrm>
                <a:off x="10105" y="2591"/>
                <a:ext cx="1326" cy="12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4400" b="0" i="0" u="none" strike="noStrike" kern="1200" cap="none" spc="0" normalizeH="0" baseline="0" noProof="0">
                    <a:ln>
                      <a:noFill/>
                    </a:ln>
                    <a:solidFill>
                      <a:srgbClr val="FFFFFF"/>
                    </a:solidFill>
                    <a:effectLst/>
                    <a:uLnTx/>
                    <a:uFillTx/>
                    <a:ea typeface="阿里巴巴普惠体 M"/>
                    <a:cs typeface="+mn-cs"/>
                  </a:rPr>
                  <a:t>03</a:t>
                </a:r>
                <a:endParaRPr kumimoji="0" lang="en-US" altLang="zh-CN" sz="4400" b="0" i="0" u="none" strike="noStrike" kern="1200" cap="none" spc="0" normalizeH="0" baseline="0" noProof="0">
                  <a:ln>
                    <a:noFill/>
                  </a:ln>
                  <a:solidFill>
                    <a:srgbClr val="FFFFFF"/>
                  </a:solidFill>
                  <a:effectLst/>
                  <a:uLnTx/>
                  <a:uFillTx/>
                  <a:ea typeface="阿里巴巴普惠体 M"/>
                  <a:cs typeface="+mn-cs"/>
                </a:endParaRPr>
              </a:p>
            </p:txBody>
          </p:sp>
        </p:grpSp>
        <p:sp>
          <p:nvSpPr>
            <p:cNvPr id="28" name="文本框 27"/>
            <p:cNvSpPr txBox="1"/>
            <p:nvPr>
              <p:custDataLst>
                <p:tags r:id="rId15"/>
              </p:custDataLst>
            </p:nvPr>
          </p:nvSpPr>
          <p:spPr>
            <a:xfrm>
              <a:off x="11717" y="2881"/>
              <a:ext cx="4127" cy="2002"/>
            </a:xfrm>
            <a:prstGeom prst="rect">
              <a:avLst/>
            </a:prstGeom>
            <a:noFill/>
          </p:spPr>
          <p:txBody>
            <a:bodyPr wrap="square" rtlCol="0" anchor="t">
              <a:spAutoFit/>
            </a:bodyPr>
            <a:lstStyle/>
            <a:p>
              <a:pPr>
                <a:lnSpc>
                  <a:spcPct val="160000"/>
                </a:lnSpc>
                <a:defRPr/>
              </a:pPr>
              <a:r>
                <a:rPr sz="1200" b="1" dirty="0">
                  <a:solidFill>
                    <a:srgbClr val="000000"/>
                  </a:solidFill>
                  <a:latin typeface="微软雅黑" panose="020B0503020204020204" pitchFamily="34" charset="-122"/>
                  <a:ea typeface="微软雅黑" panose="020B0503020204020204" pitchFamily="34" charset="-122"/>
                  <a:sym typeface="+mn-ea"/>
                </a:rPr>
                <a:t>市民对公共安全的关注度提高，迫切需要更透明的犯罪信息展示平台，让公众能及时了解社区安全情况并提供线索。</a:t>
              </a:r>
              <a:endParaRPr sz="1200" b="1" dirty="0">
                <a:solidFill>
                  <a:srgbClr val="000000"/>
                </a:solidFill>
                <a:latin typeface="微软雅黑" panose="020B0503020204020204" pitchFamily="34" charset="-122"/>
                <a:ea typeface="微软雅黑" panose="020B0503020204020204" pitchFamily="34" charset="-122"/>
                <a:sym typeface="+mn-ea"/>
              </a:endParaRPr>
            </a:p>
          </p:txBody>
        </p:sp>
        <p:sp>
          <p:nvSpPr>
            <p:cNvPr id="29" name="文本框 28"/>
            <p:cNvSpPr txBox="1"/>
            <p:nvPr>
              <p:custDataLst>
                <p:tags r:id="rId16"/>
              </p:custDataLst>
            </p:nvPr>
          </p:nvSpPr>
          <p:spPr>
            <a:xfrm>
              <a:off x="11717" y="2193"/>
              <a:ext cx="4128" cy="72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rgbClr val="6096E6">
                      <a:lumMod val="50000"/>
                    </a:srgbClr>
                  </a:solidFill>
                  <a:effectLst/>
                  <a:uLnTx/>
                  <a:uFillTx/>
                  <a:latin typeface="阿里巴巴普惠体 M" panose="00020600040101010101" charset="-122"/>
                  <a:ea typeface="阿里巴巴普惠体 M" panose="00020600040101010101" charset="-122"/>
                  <a:cs typeface="阿里巴巴普惠体 M" panose="00020600040101010101" charset="-122"/>
                </a:rPr>
                <a:t>公共安全的重要性</a:t>
              </a:r>
              <a:endParaRPr kumimoji="0" lang="zh-CN" altLang="en-US" sz="2400" b="0" i="0" u="none" strike="noStrike" kern="1200" cap="none" spc="0" normalizeH="0" baseline="0" noProof="0" dirty="0">
                <a:ln>
                  <a:noFill/>
                </a:ln>
                <a:solidFill>
                  <a:srgbClr val="6096E6">
                    <a:lumMod val="50000"/>
                  </a:srgbClr>
                </a:solidFill>
                <a:effectLst/>
                <a:uLnTx/>
                <a:uFillTx/>
                <a:latin typeface="阿里巴巴普惠体 M" panose="00020600040101010101" charset="-122"/>
                <a:ea typeface="阿里巴巴普惠体 M" panose="00020600040101010101" charset="-122"/>
                <a:cs typeface="阿里巴巴普惠体 M" panose="00020600040101010101" charset="-122"/>
              </a:endParaRPr>
            </a:p>
          </p:txBody>
        </p:sp>
      </p:grpSp>
    </p:spTree>
    <p:custDataLst>
      <p:tags r:id="rId17"/>
    </p:custData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8" name="组合 7"/>
          <p:cNvGrpSpPr/>
          <p:nvPr/>
        </p:nvGrpSpPr>
        <p:grpSpPr>
          <a:xfrm>
            <a:off x="0" y="480060"/>
            <a:ext cx="846455" cy="576580"/>
            <a:chOff x="0" y="1224"/>
            <a:chExt cx="1656" cy="1128"/>
          </a:xfrm>
        </p:grpSpPr>
        <p:sp>
          <p:nvSpPr>
            <p:cNvPr id="2" name="矩形 1"/>
            <p:cNvSpPr/>
            <p:nvPr/>
          </p:nvSpPr>
          <p:spPr>
            <a:xfrm>
              <a:off x="0" y="1224"/>
              <a:ext cx="828" cy="112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ea typeface="阿里巴巴普惠体 M"/>
                <a:cs typeface="阿里巴巴普惠体 B" panose="00020600040101010101" charset="-122"/>
              </a:endParaRPr>
            </a:p>
          </p:txBody>
        </p:sp>
        <p:sp>
          <p:nvSpPr>
            <p:cNvPr id="3" name="矩形 2"/>
            <p:cNvSpPr/>
            <p:nvPr/>
          </p:nvSpPr>
          <p:spPr>
            <a:xfrm>
              <a:off x="828" y="1224"/>
              <a:ext cx="828" cy="1128"/>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ea typeface="阿里巴巴普惠体 M"/>
                <a:cs typeface="阿里巴巴普惠体 B" panose="00020600040101010101" charset="-122"/>
              </a:endParaRPr>
            </a:p>
          </p:txBody>
        </p:sp>
      </p:grpSp>
      <p:sp>
        <p:nvSpPr>
          <p:cNvPr id="18" name="文本框 17"/>
          <p:cNvSpPr txBox="1"/>
          <p:nvPr/>
        </p:nvSpPr>
        <p:spPr>
          <a:xfrm>
            <a:off x="960120" y="445770"/>
            <a:ext cx="3840480" cy="645160"/>
          </a:xfrm>
          <a:prstGeom prst="rect">
            <a:avLst/>
          </a:prstGeom>
          <a:noFill/>
        </p:spPr>
        <p:txBody>
          <a:bodyPr wrap="none" rtlCol="0">
            <a:spAutoFit/>
          </a:bodyPr>
          <a:lstStyle/>
          <a:p>
            <a:pPr algn="l"/>
            <a:r>
              <a:rPr lang="zh-CN" altLang="en-US" sz="3600" dirty="0">
                <a:solidFill>
                  <a:schemeClr val="accent1">
                    <a:lumMod val="50000"/>
                  </a:schemeClr>
                </a:solidFill>
                <a:latin typeface="阿里巴巴普惠体 B" panose="00020600040101010101" charset="-122"/>
                <a:ea typeface="阿里巴巴普惠体 B" panose="00020600040101010101" charset="-122"/>
                <a:cs typeface="阿里巴巴普惠体 M" panose="00020600040101010101" charset="-122"/>
              </a:rPr>
              <a:t>功能展示</a:t>
            </a:r>
            <a:r>
              <a:rPr lang="en-US" altLang="zh-CN" sz="3600" dirty="0">
                <a:solidFill>
                  <a:schemeClr val="accent1">
                    <a:lumMod val="50000"/>
                  </a:schemeClr>
                </a:solidFill>
                <a:latin typeface="阿里巴巴普惠体 B" panose="00020600040101010101" charset="-122"/>
                <a:ea typeface="阿里巴巴普惠体 B" panose="00020600040101010101" charset="-122"/>
                <a:cs typeface="阿里巴巴普惠体 M" panose="00020600040101010101" charset="-122"/>
              </a:rPr>
              <a:t>——</a:t>
            </a:r>
            <a:r>
              <a:rPr lang="zh-CN" sz="3600" dirty="0">
                <a:solidFill>
                  <a:schemeClr val="accent1">
                    <a:lumMod val="50000"/>
                  </a:schemeClr>
                </a:solidFill>
                <a:latin typeface="阿里巴巴普惠体 B" panose="00020600040101010101" charset="-122"/>
                <a:ea typeface="阿里巴巴普惠体 B" panose="00020600040101010101" charset="-122"/>
                <a:cs typeface="阿里巴巴普惠体 M" panose="00020600040101010101" charset="-122"/>
              </a:rPr>
              <a:t>搜索</a:t>
            </a:r>
            <a:endParaRPr lang="zh-CN" sz="3600" dirty="0">
              <a:solidFill>
                <a:schemeClr val="accent1">
                  <a:lumMod val="50000"/>
                </a:schemeClr>
              </a:solidFill>
              <a:latin typeface="阿里巴巴普惠体 B" panose="00020600040101010101" charset="-122"/>
              <a:ea typeface="阿里巴巴普惠体 B" panose="00020600040101010101" charset="-122"/>
              <a:cs typeface="阿里巴巴普惠体 M" panose="00020600040101010101" charset="-122"/>
            </a:endParaRPr>
          </a:p>
        </p:txBody>
      </p:sp>
      <p:pic>
        <p:nvPicPr>
          <p:cNvPr id="30" name="图片 30" descr="0ad5d61a180ae11c2099443c300a113"/>
          <p:cNvPicPr>
            <a:picLocks noChangeAspect="1"/>
          </p:cNvPicPr>
          <p:nvPr/>
        </p:nvPicPr>
        <p:blipFill>
          <a:blip r:embed="rId1"/>
          <a:stretch>
            <a:fillRect/>
          </a:stretch>
        </p:blipFill>
        <p:spPr>
          <a:xfrm>
            <a:off x="218440" y="1478280"/>
            <a:ext cx="10066020" cy="2075180"/>
          </a:xfrm>
          <a:prstGeom prst="rect">
            <a:avLst/>
          </a:prstGeom>
        </p:spPr>
      </p:pic>
      <p:pic>
        <p:nvPicPr>
          <p:cNvPr id="31" name="图片 31" descr="696afa27273b8bfc50fc64d72317bd5"/>
          <p:cNvPicPr>
            <a:picLocks noChangeAspect="1"/>
          </p:cNvPicPr>
          <p:nvPr/>
        </p:nvPicPr>
        <p:blipFill>
          <a:blip r:embed="rId2"/>
          <a:stretch>
            <a:fillRect/>
          </a:stretch>
        </p:blipFill>
        <p:spPr>
          <a:xfrm>
            <a:off x="1243965" y="3429000"/>
            <a:ext cx="10676890" cy="2985770"/>
          </a:xfrm>
          <a:prstGeom prst="rect">
            <a:avLst/>
          </a:prstGeom>
        </p:spPr>
      </p:pic>
    </p:spTree>
    <p:custDataLst>
      <p:tags r:id="rId3"/>
    </p:custData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8" name="组合 7"/>
          <p:cNvGrpSpPr/>
          <p:nvPr/>
        </p:nvGrpSpPr>
        <p:grpSpPr>
          <a:xfrm>
            <a:off x="0" y="480060"/>
            <a:ext cx="846455" cy="576580"/>
            <a:chOff x="0" y="1224"/>
            <a:chExt cx="1656" cy="1128"/>
          </a:xfrm>
        </p:grpSpPr>
        <p:sp>
          <p:nvSpPr>
            <p:cNvPr id="2" name="矩形 1"/>
            <p:cNvSpPr/>
            <p:nvPr/>
          </p:nvSpPr>
          <p:spPr>
            <a:xfrm>
              <a:off x="0" y="1224"/>
              <a:ext cx="828" cy="112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ea typeface="阿里巴巴普惠体 M"/>
                <a:cs typeface="阿里巴巴普惠体 B" panose="00020600040101010101" charset="-122"/>
              </a:endParaRPr>
            </a:p>
          </p:txBody>
        </p:sp>
        <p:sp>
          <p:nvSpPr>
            <p:cNvPr id="3" name="矩形 2"/>
            <p:cNvSpPr/>
            <p:nvPr/>
          </p:nvSpPr>
          <p:spPr>
            <a:xfrm>
              <a:off x="828" y="1224"/>
              <a:ext cx="828" cy="1128"/>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ea typeface="阿里巴巴普惠体 M"/>
                <a:cs typeface="阿里巴巴普惠体 B" panose="00020600040101010101" charset="-122"/>
              </a:endParaRPr>
            </a:p>
          </p:txBody>
        </p:sp>
      </p:grpSp>
      <p:sp>
        <p:nvSpPr>
          <p:cNvPr id="18" name="文本框 17"/>
          <p:cNvSpPr txBox="1"/>
          <p:nvPr/>
        </p:nvSpPr>
        <p:spPr>
          <a:xfrm>
            <a:off x="960120" y="445770"/>
            <a:ext cx="4754880" cy="645160"/>
          </a:xfrm>
          <a:prstGeom prst="rect">
            <a:avLst/>
          </a:prstGeom>
          <a:noFill/>
        </p:spPr>
        <p:txBody>
          <a:bodyPr wrap="none" rtlCol="0">
            <a:spAutoFit/>
          </a:bodyPr>
          <a:lstStyle/>
          <a:p>
            <a:pPr algn="l"/>
            <a:r>
              <a:rPr lang="zh-CN" altLang="en-US" sz="3600" dirty="0">
                <a:solidFill>
                  <a:schemeClr val="accent1">
                    <a:lumMod val="50000"/>
                  </a:schemeClr>
                </a:solidFill>
                <a:latin typeface="阿里巴巴普惠体 B" panose="00020600040101010101" charset="-122"/>
                <a:ea typeface="阿里巴巴普惠体 B" panose="00020600040101010101" charset="-122"/>
                <a:cs typeface="阿里巴巴普惠体 M" panose="00020600040101010101" charset="-122"/>
              </a:rPr>
              <a:t>功能展示</a:t>
            </a:r>
            <a:r>
              <a:rPr lang="en-US" altLang="zh-CN" sz="3600" dirty="0">
                <a:solidFill>
                  <a:schemeClr val="accent1">
                    <a:lumMod val="50000"/>
                  </a:schemeClr>
                </a:solidFill>
                <a:latin typeface="阿里巴巴普惠体 B" panose="00020600040101010101" charset="-122"/>
                <a:ea typeface="阿里巴巴普惠体 B" panose="00020600040101010101" charset="-122"/>
                <a:cs typeface="阿里巴巴普惠体 M" panose="00020600040101010101" charset="-122"/>
              </a:rPr>
              <a:t>——</a:t>
            </a:r>
            <a:r>
              <a:rPr lang="zh-CN" sz="3600" dirty="0">
                <a:solidFill>
                  <a:schemeClr val="accent1">
                    <a:lumMod val="50000"/>
                  </a:schemeClr>
                </a:solidFill>
                <a:latin typeface="阿里巴巴普惠体 B" panose="00020600040101010101" charset="-122"/>
                <a:ea typeface="阿里巴巴普惠体 B" panose="00020600040101010101" charset="-122"/>
                <a:cs typeface="阿里巴巴普惠体 M" panose="00020600040101010101" charset="-122"/>
              </a:rPr>
              <a:t>权限区分</a:t>
            </a:r>
            <a:endParaRPr lang="zh-CN" sz="3600" dirty="0">
              <a:solidFill>
                <a:schemeClr val="accent1">
                  <a:lumMod val="50000"/>
                </a:schemeClr>
              </a:solidFill>
              <a:latin typeface="阿里巴巴普惠体 B" panose="00020600040101010101" charset="-122"/>
              <a:ea typeface="阿里巴巴普惠体 B" panose="00020600040101010101" charset="-122"/>
              <a:cs typeface="阿里巴巴普惠体 M" panose="00020600040101010101" charset="-122"/>
            </a:endParaRPr>
          </a:p>
        </p:txBody>
      </p:sp>
      <p:pic>
        <p:nvPicPr>
          <p:cNvPr id="34" name="图片 34" descr="338c9bff80983d9299a7292fb106ae1"/>
          <p:cNvPicPr>
            <a:picLocks noChangeAspect="1"/>
          </p:cNvPicPr>
          <p:nvPr/>
        </p:nvPicPr>
        <p:blipFill>
          <a:blip r:embed="rId1"/>
          <a:srcRect l="22248" t="34811" r="60072" b="8631"/>
          <a:stretch>
            <a:fillRect/>
          </a:stretch>
        </p:blipFill>
        <p:spPr>
          <a:xfrm>
            <a:off x="160020" y="1265555"/>
            <a:ext cx="3025775" cy="4912995"/>
          </a:xfrm>
          <a:prstGeom prst="rect">
            <a:avLst/>
          </a:prstGeom>
        </p:spPr>
      </p:pic>
      <p:pic>
        <p:nvPicPr>
          <p:cNvPr id="35" name="图片 35" descr="a13c2d71f9fea8cc74f9fdad1c92ccf"/>
          <p:cNvPicPr>
            <a:picLocks noChangeAspect="1"/>
          </p:cNvPicPr>
          <p:nvPr/>
        </p:nvPicPr>
        <p:blipFill>
          <a:blip r:embed="rId2"/>
          <a:stretch>
            <a:fillRect/>
          </a:stretch>
        </p:blipFill>
        <p:spPr>
          <a:xfrm>
            <a:off x="3590925" y="1320800"/>
            <a:ext cx="7673975" cy="3894455"/>
          </a:xfrm>
          <a:prstGeom prst="rect">
            <a:avLst/>
          </a:prstGeom>
        </p:spPr>
      </p:pic>
      <p:pic>
        <p:nvPicPr>
          <p:cNvPr id="36" name="图片 36" descr="屏幕截图 2025-01-04 205844"/>
          <p:cNvPicPr>
            <a:picLocks noChangeAspect="1"/>
          </p:cNvPicPr>
          <p:nvPr/>
        </p:nvPicPr>
        <p:blipFill>
          <a:blip r:embed="rId3"/>
          <a:stretch>
            <a:fillRect/>
          </a:stretch>
        </p:blipFill>
        <p:spPr>
          <a:xfrm>
            <a:off x="4693920" y="4841558"/>
            <a:ext cx="5570220" cy="1668145"/>
          </a:xfrm>
          <a:prstGeom prst="rect">
            <a:avLst/>
          </a:prstGeom>
        </p:spPr>
      </p:pic>
      <p:sp>
        <p:nvSpPr>
          <p:cNvPr id="4" name="矩形 3"/>
          <p:cNvSpPr/>
          <p:nvPr/>
        </p:nvSpPr>
        <p:spPr>
          <a:xfrm>
            <a:off x="1367155" y="3237230"/>
            <a:ext cx="720090" cy="598170"/>
          </a:xfrm>
          <a:prstGeom prst="rect">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5" name="矩形 4"/>
          <p:cNvSpPr/>
          <p:nvPr/>
        </p:nvSpPr>
        <p:spPr>
          <a:xfrm>
            <a:off x="8188960" y="3656330"/>
            <a:ext cx="2735580" cy="706755"/>
          </a:xfrm>
          <a:prstGeom prst="rect">
            <a:avLst/>
          </a:prstGeom>
          <a:noFill/>
          <a:ln>
            <a:noFill/>
          </a:ln>
        </p:spPr>
        <p:txBody>
          <a:bodyPr wrap="none" rtlCol="0" anchor="t">
            <a:spAutoFit/>
            <a:scene3d>
              <a:camera prst="orthographicFront"/>
              <a:lightRig rig="soft" dir="t">
                <a:rot lat="0" lon="0" rev="15600000"/>
              </a:lightRig>
            </a:scene3d>
            <a:sp3d extrusionH="57150" prstMaterial="softEdge">
              <a:bevelT w="25400" h="38100"/>
            </a:sp3d>
          </a:bodyPr>
          <a:p>
            <a:pPr algn="ctr"/>
            <a:r>
              <a:rPr lang="zh-CN" altLang="en-US" sz="4000" b="1">
                <a:ln/>
                <a:solidFill>
                  <a:srgbClr val="FF0000"/>
                </a:solidFill>
                <a:effectLst/>
              </a:rPr>
              <a:t>无居民管理</a:t>
            </a:r>
            <a:endParaRPr lang="zh-CN" altLang="en-US" sz="4000" b="1">
              <a:ln/>
              <a:solidFill>
                <a:srgbClr val="FF0000"/>
              </a:solidFill>
              <a:effectLst/>
            </a:endParaRPr>
          </a:p>
        </p:txBody>
      </p:sp>
      <p:sp>
        <p:nvSpPr>
          <p:cNvPr id="6" name="矩形 5"/>
          <p:cNvSpPr/>
          <p:nvPr/>
        </p:nvSpPr>
        <p:spPr>
          <a:xfrm>
            <a:off x="6700520" y="5247640"/>
            <a:ext cx="3756660" cy="706755"/>
          </a:xfrm>
          <a:prstGeom prst="rect">
            <a:avLst/>
          </a:prstGeom>
          <a:noFill/>
          <a:ln>
            <a:noFill/>
          </a:ln>
        </p:spPr>
        <p:txBody>
          <a:bodyPr wrap="none" rtlCol="0" anchor="t">
            <a:spAutoFit/>
            <a:scene3d>
              <a:camera prst="orthographicFront"/>
              <a:lightRig rig="soft" dir="t">
                <a:rot lat="0" lon="0" rev="15600000"/>
              </a:lightRig>
            </a:scene3d>
            <a:sp3d extrusionH="57150" prstMaterial="softEdge">
              <a:bevelT w="25400" h="38100"/>
            </a:sp3d>
          </a:bodyPr>
          <a:p>
            <a:pPr algn="ctr"/>
            <a:r>
              <a:rPr lang="zh-CN" altLang="en-US" sz="4000" b="1">
                <a:solidFill>
                  <a:srgbClr val="FF0000"/>
                </a:solidFill>
                <a:effectLst/>
              </a:rPr>
              <a:t>无创建案件按钮</a:t>
            </a:r>
            <a:endParaRPr lang="zh-CN" altLang="en-US" sz="4000" b="1">
              <a:solidFill>
                <a:srgbClr val="FF0000"/>
              </a:solidFill>
              <a:effectLst/>
            </a:endParaRPr>
          </a:p>
        </p:txBody>
      </p:sp>
    </p:spTree>
    <p:custDataLst>
      <p:tags r:id="rId4"/>
    </p:custData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8" name="组合 7"/>
          <p:cNvGrpSpPr/>
          <p:nvPr/>
        </p:nvGrpSpPr>
        <p:grpSpPr>
          <a:xfrm>
            <a:off x="0" y="480060"/>
            <a:ext cx="846455" cy="576580"/>
            <a:chOff x="0" y="1224"/>
            <a:chExt cx="1656" cy="1128"/>
          </a:xfrm>
        </p:grpSpPr>
        <p:sp>
          <p:nvSpPr>
            <p:cNvPr id="2" name="矩形 1"/>
            <p:cNvSpPr/>
            <p:nvPr/>
          </p:nvSpPr>
          <p:spPr>
            <a:xfrm>
              <a:off x="0" y="1224"/>
              <a:ext cx="828" cy="112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ea typeface="阿里巴巴普惠体 M"/>
                <a:cs typeface="阿里巴巴普惠体 B" panose="00020600040101010101" charset="-122"/>
              </a:endParaRPr>
            </a:p>
          </p:txBody>
        </p:sp>
        <p:sp>
          <p:nvSpPr>
            <p:cNvPr id="3" name="矩形 2"/>
            <p:cNvSpPr/>
            <p:nvPr/>
          </p:nvSpPr>
          <p:spPr>
            <a:xfrm>
              <a:off x="828" y="1224"/>
              <a:ext cx="828" cy="1128"/>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ea typeface="阿里巴巴普惠体 M"/>
                <a:cs typeface="阿里巴巴普惠体 B" panose="00020600040101010101" charset="-122"/>
              </a:endParaRPr>
            </a:p>
          </p:txBody>
        </p:sp>
      </p:grpSp>
      <p:sp>
        <p:nvSpPr>
          <p:cNvPr id="18" name="文本框 17"/>
          <p:cNvSpPr txBox="1"/>
          <p:nvPr/>
        </p:nvSpPr>
        <p:spPr>
          <a:xfrm>
            <a:off x="960120" y="445770"/>
            <a:ext cx="6812280" cy="645160"/>
          </a:xfrm>
          <a:prstGeom prst="rect">
            <a:avLst/>
          </a:prstGeom>
          <a:noFill/>
        </p:spPr>
        <p:txBody>
          <a:bodyPr wrap="none" rtlCol="0">
            <a:spAutoFit/>
          </a:bodyPr>
          <a:lstStyle/>
          <a:p>
            <a:pPr algn="l"/>
            <a:r>
              <a:rPr lang="zh-CN" altLang="en-US" sz="3600" dirty="0">
                <a:solidFill>
                  <a:schemeClr val="accent1">
                    <a:lumMod val="50000"/>
                  </a:schemeClr>
                </a:solidFill>
                <a:latin typeface="阿里巴巴普惠体 B" panose="00020600040101010101" charset="-122"/>
                <a:ea typeface="阿里巴巴普惠体 B" panose="00020600040101010101" charset="-122"/>
                <a:cs typeface="阿里巴巴普惠体 M" panose="00020600040101010101" charset="-122"/>
              </a:rPr>
              <a:t>功能展示</a:t>
            </a:r>
            <a:r>
              <a:rPr lang="en-US" altLang="zh-CN" sz="3600" dirty="0">
                <a:solidFill>
                  <a:schemeClr val="accent1">
                    <a:lumMod val="50000"/>
                  </a:schemeClr>
                </a:solidFill>
                <a:latin typeface="阿里巴巴普惠体 B" panose="00020600040101010101" charset="-122"/>
                <a:ea typeface="阿里巴巴普惠体 B" panose="00020600040101010101" charset="-122"/>
                <a:cs typeface="阿里巴巴普惠体 M" panose="00020600040101010101" charset="-122"/>
              </a:rPr>
              <a:t>——</a:t>
            </a:r>
            <a:r>
              <a:rPr lang="zh-CN" sz="3600" dirty="0">
                <a:solidFill>
                  <a:schemeClr val="accent1">
                    <a:lumMod val="50000"/>
                  </a:schemeClr>
                </a:solidFill>
                <a:latin typeface="阿里巴巴普惠体 B" panose="00020600040101010101" charset="-122"/>
                <a:ea typeface="阿里巴巴普惠体 B" panose="00020600040101010101" charset="-122"/>
                <a:cs typeface="阿里巴巴普惠体 M" panose="00020600040101010101" charset="-122"/>
              </a:rPr>
              <a:t>错误处理</a:t>
            </a:r>
            <a:r>
              <a:rPr lang="en-US" altLang="zh-CN" sz="3600" dirty="0">
                <a:solidFill>
                  <a:schemeClr val="accent1">
                    <a:lumMod val="50000"/>
                  </a:schemeClr>
                </a:solidFill>
                <a:latin typeface="阿里巴巴普惠体 B" panose="00020600040101010101" charset="-122"/>
                <a:ea typeface="阿里巴巴普惠体 B" panose="00020600040101010101" charset="-122"/>
                <a:cs typeface="阿里巴巴普惠体 M" panose="00020600040101010101" charset="-122"/>
              </a:rPr>
              <a:t>&amp;</a:t>
            </a:r>
            <a:r>
              <a:rPr lang="zh-CN" altLang="en-US" sz="3600" dirty="0">
                <a:solidFill>
                  <a:schemeClr val="accent1">
                    <a:lumMod val="50000"/>
                  </a:schemeClr>
                </a:solidFill>
                <a:latin typeface="阿里巴巴普惠体 B" panose="00020600040101010101" charset="-122"/>
                <a:ea typeface="阿里巴巴普惠体 B" panose="00020600040101010101" charset="-122"/>
                <a:cs typeface="阿里巴巴普惠体 M" panose="00020600040101010101" charset="-122"/>
              </a:rPr>
              <a:t>性能测试</a:t>
            </a:r>
            <a:endParaRPr lang="zh-CN" altLang="en-US" sz="3600" dirty="0">
              <a:solidFill>
                <a:schemeClr val="accent1">
                  <a:lumMod val="50000"/>
                </a:schemeClr>
              </a:solidFill>
              <a:latin typeface="阿里巴巴普惠体 B" panose="00020600040101010101" charset="-122"/>
              <a:ea typeface="阿里巴巴普惠体 B" panose="00020600040101010101" charset="-122"/>
              <a:cs typeface="阿里巴巴普惠体 M" panose="00020600040101010101" charset="-122"/>
            </a:endParaRPr>
          </a:p>
        </p:txBody>
      </p:sp>
      <p:pic>
        <p:nvPicPr>
          <p:cNvPr id="4" name="图片 3"/>
          <p:cNvPicPr/>
          <p:nvPr/>
        </p:nvPicPr>
        <p:blipFill>
          <a:blip r:embed="rId1"/>
        </p:blipFill>
        <p:spPr>
          <a:xfrm>
            <a:off x="751205" y="1190625"/>
            <a:ext cx="4032250" cy="1284605"/>
          </a:xfrm>
          <a:prstGeom prst="rect">
            <a:avLst/>
          </a:prstGeom>
        </p:spPr>
      </p:pic>
      <p:pic>
        <p:nvPicPr>
          <p:cNvPr id="5" name="图片 4"/>
          <p:cNvPicPr/>
          <p:nvPr/>
        </p:nvPicPr>
        <p:blipFill>
          <a:blip r:embed="rId2"/>
        </p:blipFill>
        <p:spPr>
          <a:xfrm>
            <a:off x="423545" y="2833370"/>
            <a:ext cx="4831080" cy="897255"/>
          </a:xfrm>
          <a:prstGeom prst="rect">
            <a:avLst/>
          </a:prstGeom>
        </p:spPr>
      </p:pic>
      <p:pic>
        <p:nvPicPr>
          <p:cNvPr id="6" name="图片 5"/>
          <p:cNvPicPr/>
          <p:nvPr/>
        </p:nvPicPr>
        <p:blipFill>
          <a:blip r:embed="rId3"/>
        </p:blipFill>
        <p:spPr>
          <a:xfrm>
            <a:off x="471805" y="3810635"/>
            <a:ext cx="4584065" cy="1073150"/>
          </a:xfrm>
          <a:prstGeom prst="rect">
            <a:avLst/>
          </a:prstGeom>
        </p:spPr>
      </p:pic>
      <p:pic>
        <p:nvPicPr>
          <p:cNvPr id="9" name="图片 8"/>
          <p:cNvPicPr/>
          <p:nvPr/>
        </p:nvPicPr>
        <p:blipFill>
          <a:blip r:embed="rId4"/>
        </p:blipFill>
        <p:spPr>
          <a:xfrm>
            <a:off x="224790" y="4878705"/>
            <a:ext cx="5220335" cy="1294765"/>
          </a:xfrm>
          <a:prstGeom prst="rect">
            <a:avLst/>
          </a:prstGeom>
        </p:spPr>
      </p:pic>
      <p:sp>
        <p:nvSpPr>
          <p:cNvPr id="10" name="文本框 9"/>
          <p:cNvSpPr txBox="1"/>
          <p:nvPr/>
        </p:nvSpPr>
        <p:spPr>
          <a:xfrm>
            <a:off x="5360035" y="3810633"/>
            <a:ext cx="5080000" cy="737235"/>
          </a:xfrm>
          <a:prstGeom prst="rect">
            <a:avLst/>
          </a:prstGeom>
        </p:spPr>
        <p:txBody>
          <a:bodyPr>
            <a:spAutoFit/>
          </a:bodyPr>
          <a:p>
            <a:endParaRPr lang="en-US" altLang="zh-CN" sz="2600"/>
          </a:p>
          <a:p>
            <a:pPr marL="0" indent="0" algn="ctr" defTabSz="266700" fontAlgn="base">
              <a:spcAft>
                <a:spcPct val="0"/>
              </a:spcAft>
            </a:pPr>
            <a:r>
              <a:rPr lang="en-US" altLang="zh-CN" sz="1600" b="1" i="0">
                <a:latin typeface="Times New Roman" panose="02020603050405020304"/>
                <a:ea typeface="宋体" panose="02010600030101010101" pitchFamily="2" charset="-122"/>
              </a:rPr>
              <a:t> </a:t>
            </a:r>
            <a:endParaRPr lang="en-US" altLang="zh-CN" sz="1600" b="1" i="0">
              <a:latin typeface="Times New Roman" panose="02020603050405020304"/>
              <a:ea typeface="宋体" panose="02010600030101010101" pitchFamily="2" charset="-122"/>
            </a:endParaRPr>
          </a:p>
        </p:txBody>
      </p:sp>
      <p:sp>
        <p:nvSpPr>
          <p:cNvPr id="11" name="文本框 10"/>
          <p:cNvSpPr txBox="1"/>
          <p:nvPr/>
        </p:nvSpPr>
        <p:spPr>
          <a:xfrm>
            <a:off x="6461125" y="2327593"/>
            <a:ext cx="5080000" cy="2306955"/>
          </a:xfrm>
          <a:prstGeom prst="rect">
            <a:avLst/>
          </a:prstGeom>
        </p:spPr>
        <p:txBody>
          <a:bodyPr>
            <a:spAutoFit/>
          </a:bodyPr>
          <a:p>
            <a:pPr marL="0" indent="266700" algn="just" defTabSz="266700" fontAlgn="base">
              <a:spcAft>
                <a:spcPct val="0"/>
              </a:spcAft>
            </a:pPr>
            <a:r>
              <a:rPr lang="zh-CN" altLang="en-US" sz="2400" b="0">
                <a:latin typeface="宋体" panose="02010600030101010101" pitchFamily="2" charset="-122"/>
                <a:ea typeface="宋体" panose="02010600030101010101" pitchFamily="2" charset="-122"/>
              </a:rPr>
              <a:t>响应时间测试</a:t>
            </a:r>
            <a:r>
              <a:rPr lang="zh-CN" altLang="en-US" sz="2400" b="0">
                <a:latin typeface="Times New Roman" panose="02020603050405020304"/>
                <a:ea typeface="宋体" panose="02010600030101010101" pitchFamily="2" charset="-122"/>
              </a:rPr>
              <a:t>：</a:t>
            </a:r>
            <a:r>
              <a:rPr lang="zh-CN" altLang="en-US" sz="2400">
                <a:latin typeface="宋体" panose="02010600030101010101" pitchFamily="2" charset="-122"/>
                <a:ea typeface="宋体" panose="02010600030101010101" pitchFamily="2" charset="-122"/>
              </a:rPr>
              <a:t>验证系统在不同请求下的响应时间，确保页面和</a:t>
            </a:r>
            <a:r>
              <a:rPr lang="zh-CN" altLang="en-US" sz="2400">
                <a:latin typeface="Times New Roman" panose="02020603050405020304"/>
                <a:ea typeface="宋体" panose="02010600030101010101" pitchFamily="2" charset="-122"/>
              </a:rPr>
              <a:t> </a:t>
            </a:r>
            <a:r>
              <a:rPr lang="en-US" altLang="zh-CN" sz="2400">
                <a:latin typeface="Times New Roman" panose="02020603050405020304"/>
                <a:ea typeface="宋体" panose="02010600030101010101" pitchFamily="2" charset="-122"/>
              </a:rPr>
              <a:t>API </a:t>
            </a:r>
            <a:r>
              <a:rPr lang="zh-CN" altLang="en-US" sz="2400">
                <a:latin typeface="宋体" panose="02010600030101010101" pitchFamily="2" charset="-122"/>
                <a:ea typeface="宋体" panose="02010600030101010101" pitchFamily="2" charset="-122"/>
              </a:rPr>
              <a:t>的响应时间在可接受范围内。页面加载：</a:t>
            </a:r>
            <a:r>
              <a:rPr lang="en-US" altLang="zh-CN" sz="2400">
                <a:latin typeface="Times New Roman" panose="02020603050405020304"/>
                <a:ea typeface="宋体" panose="02010600030101010101" pitchFamily="2" charset="-122"/>
              </a:rPr>
              <a:t>&lt; 1 </a:t>
            </a:r>
            <a:r>
              <a:rPr lang="zh-CN" altLang="en-US" sz="2400">
                <a:latin typeface="宋体" panose="02010600030101010101" pitchFamily="2" charset="-122"/>
                <a:ea typeface="宋体" panose="02010600030101010101" pitchFamily="2" charset="-122"/>
              </a:rPr>
              <a:t>秒</a:t>
            </a:r>
            <a:r>
              <a:rPr lang="zh-CN" altLang="en-US" sz="2400">
                <a:latin typeface="Times New Roman" panose="02020603050405020304"/>
                <a:ea typeface="宋体" panose="02010600030101010101" pitchFamily="2" charset="-122"/>
              </a:rPr>
              <a:t>，</a:t>
            </a:r>
            <a:r>
              <a:rPr lang="en-US" altLang="zh-CN" sz="2400">
                <a:latin typeface="Times New Roman" panose="02020603050405020304"/>
                <a:ea typeface="宋体" panose="02010600030101010101" pitchFamily="2" charset="-122"/>
              </a:rPr>
              <a:t>API </a:t>
            </a:r>
            <a:r>
              <a:rPr lang="zh-CN" altLang="en-US" sz="2400">
                <a:latin typeface="宋体" panose="02010600030101010101" pitchFamily="2" charset="-122"/>
                <a:ea typeface="宋体" panose="02010600030101010101" pitchFamily="2" charset="-122"/>
              </a:rPr>
              <a:t>响应：</a:t>
            </a:r>
            <a:r>
              <a:rPr lang="en-US" altLang="zh-CN" sz="2400">
                <a:latin typeface="Times New Roman" panose="02020603050405020304"/>
                <a:ea typeface="宋体" panose="02010600030101010101" pitchFamily="2" charset="-122"/>
              </a:rPr>
              <a:t>&lt; 500ms</a:t>
            </a:r>
            <a:r>
              <a:rPr lang="zh-CN" altLang="en-US" sz="2400">
                <a:latin typeface="Times New Roman" panose="02020603050405020304"/>
                <a:ea typeface="宋体" panose="02010600030101010101" pitchFamily="2" charset="-122"/>
              </a:rPr>
              <a:t>，</a:t>
            </a:r>
            <a:r>
              <a:rPr lang="zh-CN" altLang="en-US" sz="2400">
                <a:latin typeface="宋体" panose="02010600030101010101" pitchFamily="2" charset="-122"/>
                <a:ea typeface="宋体" panose="02010600030101010101" pitchFamily="2" charset="-122"/>
              </a:rPr>
              <a:t>响应时间符合预期，页面加载和</a:t>
            </a:r>
            <a:r>
              <a:rPr lang="zh-CN" altLang="en-US" sz="2400">
                <a:latin typeface="Times New Roman" panose="02020603050405020304"/>
                <a:ea typeface="宋体" panose="02010600030101010101" pitchFamily="2" charset="-122"/>
              </a:rPr>
              <a:t> </a:t>
            </a:r>
            <a:r>
              <a:rPr lang="en-US" altLang="zh-CN" sz="2400">
                <a:latin typeface="Times New Roman" panose="02020603050405020304"/>
                <a:ea typeface="宋体" panose="02010600030101010101" pitchFamily="2" charset="-122"/>
              </a:rPr>
              <a:t>API </a:t>
            </a:r>
            <a:r>
              <a:rPr lang="zh-CN" altLang="en-US" sz="2400">
                <a:latin typeface="宋体" panose="02010600030101010101" pitchFamily="2" charset="-122"/>
                <a:ea typeface="宋体" panose="02010600030101010101" pitchFamily="2" charset="-122"/>
              </a:rPr>
              <a:t>响应速度良好。</a:t>
            </a:r>
            <a:r>
              <a:rPr lang="en-US" altLang="zh-CN" sz="2400">
                <a:latin typeface="Times New Roman" panose="02020603050405020304"/>
                <a:ea typeface="宋体" panose="02010600030101010101" pitchFamily="2" charset="-122"/>
              </a:rPr>
              <a:t>✅ </a:t>
            </a:r>
            <a:r>
              <a:rPr lang="zh-CN" altLang="en-US" sz="2400">
                <a:latin typeface="宋体" panose="02010600030101010101" pitchFamily="2" charset="-122"/>
                <a:ea typeface="宋体" panose="02010600030101010101" pitchFamily="2" charset="-122"/>
              </a:rPr>
              <a:t>通过</a:t>
            </a:r>
            <a:endParaRPr lang="zh-CN" altLang="en-US" sz="2400">
              <a:latin typeface="宋体" panose="02010600030101010101" pitchFamily="2" charset="-122"/>
              <a:ea typeface="宋体" panose="02010600030101010101" pitchFamily="2" charset="-122"/>
            </a:endParaRPr>
          </a:p>
        </p:txBody>
      </p:sp>
    </p:spTree>
    <p:custDataLst>
      <p:tags r:id="rId5"/>
    </p:custData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8" name="组合 7"/>
          <p:cNvGrpSpPr/>
          <p:nvPr/>
        </p:nvGrpSpPr>
        <p:grpSpPr>
          <a:xfrm>
            <a:off x="0" y="480060"/>
            <a:ext cx="846455" cy="576580"/>
            <a:chOff x="0" y="1224"/>
            <a:chExt cx="1656" cy="1128"/>
          </a:xfrm>
        </p:grpSpPr>
        <p:sp>
          <p:nvSpPr>
            <p:cNvPr id="2" name="矩形 1"/>
            <p:cNvSpPr/>
            <p:nvPr/>
          </p:nvSpPr>
          <p:spPr>
            <a:xfrm>
              <a:off x="0" y="1224"/>
              <a:ext cx="828" cy="112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ea typeface="阿里巴巴普惠体 M"/>
                <a:cs typeface="阿里巴巴普惠体 B" panose="00020600040101010101" charset="-122"/>
              </a:endParaRPr>
            </a:p>
          </p:txBody>
        </p:sp>
        <p:sp>
          <p:nvSpPr>
            <p:cNvPr id="3" name="矩形 2"/>
            <p:cNvSpPr/>
            <p:nvPr/>
          </p:nvSpPr>
          <p:spPr>
            <a:xfrm>
              <a:off x="828" y="1224"/>
              <a:ext cx="828" cy="1128"/>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ea typeface="阿里巴巴普惠体 M"/>
                <a:cs typeface="阿里巴巴普惠体 B" panose="00020600040101010101" charset="-122"/>
              </a:endParaRPr>
            </a:p>
          </p:txBody>
        </p:sp>
      </p:grpSp>
      <p:sp>
        <p:nvSpPr>
          <p:cNvPr id="18" name="文本框 17"/>
          <p:cNvSpPr txBox="1"/>
          <p:nvPr/>
        </p:nvSpPr>
        <p:spPr>
          <a:xfrm>
            <a:off x="960120" y="445770"/>
            <a:ext cx="4754880" cy="645160"/>
          </a:xfrm>
          <a:prstGeom prst="rect">
            <a:avLst/>
          </a:prstGeom>
          <a:noFill/>
        </p:spPr>
        <p:txBody>
          <a:bodyPr wrap="none" rtlCol="0">
            <a:spAutoFit/>
          </a:bodyPr>
          <a:lstStyle/>
          <a:p>
            <a:pPr algn="l"/>
            <a:r>
              <a:rPr lang="zh-CN" altLang="en-US" sz="3600" dirty="0">
                <a:solidFill>
                  <a:schemeClr val="accent1">
                    <a:lumMod val="50000"/>
                  </a:schemeClr>
                </a:solidFill>
                <a:latin typeface="阿里巴巴普惠体 B" panose="00020600040101010101" charset="-122"/>
                <a:ea typeface="阿里巴巴普惠体 B" panose="00020600040101010101" charset="-122"/>
                <a:cs typeface="阿里巴巴普惠体 M" panose="00020600040101010101" charset="-122"/>
              </a:rPr>
              <a:t>功能展示</a:t>
            </a:r>
            <a:r>
              <a:rPr lang="en-US" altLang="zh-CN" sz="3600" dirty="0">
                <a:solidFill>
                  <a:schemeClr val="accent1">
                    <a:lumMod val="50000"/>
                  </a:schemeClr>
                </a:solidFill>
                <a:latin typeface="阿里巴巴普惠体 B" panose="00020600040101010101" charset="-122"/>
                <a:ea typeface="阿里巴巴普惠体 B" panose="00020600040101010101" charset="-122"/>
                <a:cs typeface="阿里巴巴普惠体 M" panose="00020600040101010101" charset="-122"/>
              </a:rPr>
              <a:t>——</a:t>
            </a:r>
            <a:r>
              <a:rPr lang="zh-CN" sz="3600" dirty="0">
                <a:solidFill>
                  <a:schemeClr val="accent1">
                    <a:lumMod val="50000"/>
                  </a:schemeClr>
                </a:solidFill>
                <a:latin typeface="阿里巴巴普惠体 B" panose="00020600040101010101" charset="-122"/>
                <a:ea typeface="阿里巴巴普惠体 B" panose="00020600040101010101" charset="-122"/>
                <a:cs typeface="阿里巴巴普惠体 M" panose="00020600040101010101" charset="-122"/>
              </a:rPr>
              <a:t>系统记录</a:t>
            </a:r>
            <a:endParaRPr lang="zh-CN" sz="3600" dirty="0">
              <a:solidFill>
                <a:schemeClr val="accent1">
                  <a:lumMod val="50000"/>
                </a:schemeClr>
              </a:solidFill>
              <a:latin typeface="阿里巴巴普惠体 B" panose="00020600040101010101" charset="-122"/>
              <a:ea typeface="阿里巴巴普惠体 B" panose="00020600040101010101" charset="-122"/>
              <a:cs typeface="阿里巴巴普惠体 M" panose="00020600040101010101" charset="-122"/>
            </a:endParaRPr>
          </a:p>
        </p:txBody>
      </p:sp>
      <p:pic>
        <p:nvPicPr>
          <p:cNvPr id="32" name="图片 32" descr="7be3b07af7e8cf1b0ba6300351194df"/>
          <p:cNvPicPr>
            <a:picLocks noChangeAspect="1"/>
          </p:cNvPicPr>
          <p:nvPr/>
        </p:nvPicPr>
        <p:blipFill>
          <a:blip r:embed="rId1"/>
          <a:stretch>
            <a:fillRect/>
          </a:stretch>
        </p:blipFill>
        <p:spPr>
          <a:xfrm>
            <a:off x="203835" y="1485900"/>
            <a:ext cx="6252210" cy="4984750"/>
          </a:xfrm>
          <a:prstGeom prst="rect">
            <a:avLst/>
          </a:prstGeom>
        </p:spPr>
      </p:pic>
      <p:pic>
        <p:nvPicPr>
          <p:cNvPr id="33" name="图片 33" descr="f045d09b3358cf4578f7f4cc0e8ba90"/>
          <p:cNvPicPr>
            <a:picLocks noChangeAspect="1"/>
          </p:cNvPicPr>
          <p:nvPr/>
        </p:nvPicPr>
        <p:blipFill>
          <a:blip r:embed="rId2"/>
          <a:stretch>
            <a:fillRect/>
          </a:stretch>
        </p:blipFill>
        <p:spPr>
          <a:xfrm>
            <a:off x="5892800" y="445770"/>
            <a:ext cx="6299200" cy="5737225"/>
          </a:xfrm>
          <a:prstGeom prst="rect">
            <a:avLst/>
          </a:prstGeom>
        </p:spPr>
      </p:pic>
      <p:sp>
        <p:nvSpPr>
          <p:cNvPr id="12" name="矩形 11"/>
          <p:cNvSpPr/>
          <p:nvPr/>
        </p:nvSpPr>
        <p:spPr>
          <a:xfrm>
            <a:off x="423545" y="4232275"/>
            <a:ext cx="5513705" cy="985520"/>
          </a:xfrm>
          <a:prstGeom prst="rect">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3" name="矩形 12"/>
          <p:cNvSpPr/>
          <p:nvPr/>
        </p:nvSpPr>
        <p:spPr>
          <a:xfrm>
            <a:off x="6722110" y="2936240"/>
            <a:ext cx="2557780" cy="1373505"/>
          </a:xfrm>
          <a:prstGeom prst="rect">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42" name="图片 42" descr="4feef699cc5e0336757907f4331b56d"/>
          <p:cNvPicPr>
            <a:picLocks noChangeAspect="1"/>
          </p:cNvPicPr>
          <p:nvPr/>
        </p:nvPicPr>
        <p:blipFill>
          <a:blip r:embed="rId3"/>
          <a:stretch>
            <a:fillRect/>
          </a:stretch>
        </p:blipFill>
        <p:spPr>
          <a:xfrm>
            <a:off x="6455728" y="5632768"/>
            <a:ext cx="5575935" cy="1180465"/>
          </a:xfrm>
          <a:prstGeom prst="rect">
            <a:avLst/>
          </a:prstGeom>
        </p:spPr>
      </p:pic>
    </p:spTree>
    <p:custDataLst>
      <p:tags r:id="rId4"/>
    </p:custData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8" name="组合 7"/>
          <p:cNvGrpSpPr/>
          <p:nvPr/>
        </p:nvGrpSpPr>
        <p:grpSpPr>
          <a:xfrm>
            <a:off x="0" y="480060"/>
            <a:ext cx="846455" cy="576580"/>
            <a:chOff x="0" y="1224"/>
            <a:chExt cx="1656" cy="1128"/>
          </a:xfrm>
        </p:grpSpPr>
        <p:sp>
          <p:nvSpPr>
            <p:cNvPr id="2" name="矩形 1"/>
            <p:cNvSpPr/>
            <p:nvPr/>
          </p:nvSpPr>
          <p:spPr>
            <a:xfrm>
              <a:off x="0" y="1224"/>
              <a:ext cx="828" cy="112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ea typeface="阿里巴巴普惠体 M"/>
                <a:cs typeface="阿里巴巴普惠体 B" panose="00020600040101010101" charset="-122"/>
              </a:endParaRPr>
            </a:p>
          </p:txBody>
        </p:sp>
        <p:sp>
          <p:nvSpPr>
            <p:cNvPr id="3" name="矩形 2"/>
            <p:cNvSpPr/>
            <p:nvPr/>
          </p:nvSpPr>
          <p:spPr>
            <a:xfrm>
              <a:off x="828" y="1224"/>
              <a:ext cx="828" cy="1128"/>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ea typeface="阿里巴巴普惠体 M"/>
                <a:cs typeface="阿里巴巴普惠体 B" panose="00020600040101010101" charset="-122"/>
              </a:endParaRPr>
            </a:p>
          </p:txBody>
        </p:sp>
      </p:grpSp>
      <p:sp>
        <p:nvSpPr>
          <p:cNvPr id="18" name="文本框 17"/>
          <p:cNvSpPr txBox="1"/>
          <p:nvPr/>
        </p:nvSpPr>
        <p:spPr>
          <a:xfrm>
            <a:off x="960120" y="445770"/>
            <a:ext cx="2926080" cy="645160"/>
          </a:xfrm>
          <a:prstGeom prst="rect">
            <a:avLst/>
          </a:prstGeom>
          <a:noFill/>
        </p:spPr>
        <p:txBody>
          <a:bodyPr wrap="none" rtlCol="0">
            <a:spAutoFit/>
          </a:bodyPr>
          <a:lstStyle/>
          <a:p>
            <a:pPr algn="l"/>
            <a:r>
              <a:rPr lang="zh-CN" sz="3600" dirty="0">
                <a:solidFill>
                  <a:schemeClr val="accent1">
                    <a:lumMod val="50000"/>
                  </a:schemeClr>
                </a:solidFill>
                <a:latin typeface="阿里巴巴普惠体 B" panose="00020600040101010101" charset="-122"/>
                <a:ea typeface="阿里巴巴普惠体 B" panose="00020600040101010101" charset="-122"/>
                <a:cs typeface="阿里巴巴普惠体 M" panose="00020600040101010101" charset="-122"/>
              </a:rPr>
              <a:t>待解决的问题</a:t>
            </a:r>
            <a:endParaRPr lang="zh-CN" sz="3600" dirty="0">
              <a:solidFill>
                <a:schemeClr val="accent1">
                  <a:lumMod val="50000"/>
                </a:schemeClr>
              </a:solidFill>
              <a:latin typeface="阿里巴巴普惠体 B" panose="00020600040101010101" charset="-122"/>
              <a:ea typeface="阿里巴巴普惠体 B" panose="00020600040101010101" charset="-122"/>
              <a:cs typeface="阿里巴巴普惠体 M" panose="00020600040101010101" charset="-122"/>
            </a:endParaRPr>
          </a:p>
        </p:txBody>
      </p:sp>
      <p:grpSp>
        <p:nvGrpSpPr>
          <p:cNvPr id="31" name="组合 30"/>
          <p:cNvGrpSpPr/>
          <p:nvPr>
            <p:custDataLst>
              <p:tags r:id="rId1"/>
            </p:custDataLst>
          </p:nvPr>
        </p:nvGrpSpPr>
        <p:grpSpPr>
          <a:xfrm>
            <a:off x="554355" y="1512570"/>
            <a:ext cx="11083925" cy="4499610"/>
            <a:chOff x="893" y="2559"/>
            <a:chExt cx="17455" cy="7086"/>
          </a:xfrm>
        </p:grpSpPr>
        <p:sp>
          <p:nvSpPr>
            <p:cNvPr id="4" name="矩形 3"/>
            <p:cNvSpPr/>
            <p:nvPr>
              <p:custDataLst>
                <p:tags r:id="rId2"/>
              </p:custDataLst>
            </p:nvPr>
          </p:nvSpPr>
          <p:spPr>
            <a:xfrm>
              <a:off x="893" y="2736"/>
              <a:ext cx="6809" cy="2983"/>
            </a:xfrm>
            <a:prstGeom prst="rect">
              <a:avLst/>
            </a:prstGeom>
            <a:noFill/>
            <a:ln w="254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ea typeface="阿里巴巴普惠体 M"/>
                <a:cs typeface="+mn-cs"/>
              </a:endParaRPr>
            </a:p>
          </p:txBody>
        </p:sp>
        <p:sp>
          <p:nvSpPr>
            <p:cNvPr id="5" name="菱形 4"/>
            <p:cNvSpPr/>
            <p:nvPr>
              <p:custDataLst>
                <p:tags r:id="rId3"/>
              </p:custDataLst>
            </p:nvPr>
          </p:nvSpPr>
          <p:spPr>
            <a:xfrm>
              <a:off x="6122" y="2559"/>
              <a:ext cx="3338" cy="3338"/>
            </a:xfrm>
            <a:prstGeom prst="diamond">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ea typeface="阿里巴巴普惠体 M"/>
                <a:cs typeface="+mn-cs"/>
              </a:endParaRPr>
            </a:p>
          </p:txBody>
        </p:sp>
        <p:sp>
          <p:nvSpPr>
            <p:cNvPr id="58" name="文本框 57"/>
            <p:cNvSpPr txBox="1"/>
            <p:nvPr>
              <p:custDataLst>
                <p:tags r:id="rId4"/>
              </p:custDataLst>
            </p:nvPr>
          </p:nvSpPr>
          <p:spPr>
            <a:xfrm>
              <a:off x="1194" y="3691"/>
              <a:ext cx="4946" cy="2002"/>
            </a:xfrm>
            <a:prstGeom prst="rect">
              <a:avLst/>
            </a:prstGeom>
            <a:noFill/>
          </p:spPr>
          <p:txBody>
            <a:bodyPr wrap="square" rtlCol="0" anchor="t">
              <a:spAutoFit/>
            </a:bodyPr>
            <a:p>
              <a:pPr marL="0" marR="0" lvl="0" indent="0" algn="l" defTabSz="914400" rtl="0" eaLnBrk="1" fontAlgn="auto" latinLnBrk="0" hangingPunct="1">
                <a:lnSpc>
                  <a:spcPct val="160000"/>
                </a:lnSpc>
                <a:spcBef>
                  <a:spcPts val="0"/>
                </a:spcBef>
                <a:spcAft>
                  <a:spcPts val="0"/>
                </a:spcAft>
                <a:buClrTx/>
                <a:buSzTx/>
                <a:buFontTx/>
                <a:buNone/>
                <a:defRPr/>
              </a:pPr>
              <a:r>
                <a:rPr kumimoji="0" sz="1200" b="1" i="0" u="none" strike="noStrike" kern="1200" cap="none" spc="0" normalizeH="0" baseline="0" noProof="0" dirty="0">
                  <a:ln>
                    <a:noFill/>
                  </a:ln>
                  <a:solidFill>
                    <a:srgbClr val="000000"/>
                  </a:solidFill>
                  <a:effectLst/>
                  <a:uLnTx/>
                  <a:uFillTx/>
                  <a:latin typeface="阿里巴巴普惠体 R" panose="00020600040101010101" charset="-122"/>
                  <a:ea typeface="阿里巴巴普惠体 R" panose="00020600040101010101" charset="-122"/>
                  <a:cs typeface="阿里巴巴普惠体 B" panose="00020600040101010101" charset="-122"/>
                  <a:sym typeface="+mn-ea"/>
                </a:rPr>
                <a:t>系统的用户包括警员、管理人员和普通市民，每类用户的需求和使用习惯不同。一个用户友好的前端设计需要确保界面直观、功能易用，并适应不同用户角色的操作习惯。</a:t>
              </a:r>
              <a:endParaRPr kumimoji="0" sz="1200" b="1" i="0" u="none" strike="noStrike" kern="1200" cap="none" spc="0" normalizeH="0" baseline="0" noProof="0" dirty="0">
                <a:ln>
                  <a:noFill/>
                </a:ln>
                <a:solidFill>
                  <a:srgbClr val="000000"/>
                </a:solidFill>
                <a:effectLst/>
                <a:uLnTx/>
                <a:uFillTx/>
                <a:latin typeface="阿里巴巴普惠体 R" panose="00020600040101010101" charset="-122"/>
                <a:ea typeface="阿里巴巴普惠体 R" panose="00020600040101010101" charset="-122"/>
                <a:cs typeface="阿里巴巴普惠体 B" panose="00020600040101010101" charset="-122"/>
                <a:sym typeface="+mn-ea"/>
              </a:endParaRPr>
            </a:p>
          </p:txBody>
        </p:sp>
        <p:sp>
          <p:nvSpPr>
            <p:cNvPr id="59" name="文本框 58"/>
            <p:cNvSpPr txBox="1"/>
            <p:nvPr>
              <p:custDataLst>
                <p:tags r:id="rId5"/>
              </p:custDataLst>
            </p:nvPr>
          </p:nvSpPr>
          <p:spPr>
            <a:xfrm>
              <a:off x="1194" y="3004"/>
              <a:ext cx="4128" cy="725"/>
            </a:xfrm>
            <a:prstGeom prst="rect">
              <a:avLst/>
            </a:prstGeom>
            <a:noFill/>
          </p:spPr>
          <p:txBody>
            <a:bodyPr wrap="none" rtlCol="0">
              <a:spAutoFit/>
            </a:bodyPr>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rgbClr val="6096E6">
                      <a:lumMod val="50000"/>
                    </a:srgbClr>
                  </a:solidFill>
                  <a:effectLst/>
                  <a:uLnTx/>
                  <a:uFillTx/>
                  <a:latin typeface="阿里巴巴普惠体 M" panose="00020600040101010101" charset="-122"/>
                  <a:ea typeface="阿里巴巴普惠体 M" panose="00020600040101010101" charset="-122"/>
                  <a:cs typeface="阿里巴巴普惠体 M" panose="00020600040101010101" charset="-122"/>
                </a:rPr>
                <a:t>前端用户友好设计</a:t>
              </a:r>
              <a:endParaRPr kumimoji="0" lang="zh-CN" altLang="en-US" sz="2400" b="0" i="0" u="none" strike="noStrike" kern="1200" cap="none" spc="0" normalizeH="0" baseline="0" noProof="0" dirty="0">
                <a:ln>
                  <a:noFill/>
                </a:ln>
                <a:solidFill>
                  <a:srgbClr val="6096E6">
                    <a:lumMod val="50000"/>
                  </a:srgbClr>
                </a:solidFill>
                <a:effectLst/>
                <a:uLnTx/>
                <a:uFillTx/>
                <a:latin typeface="阿里巴巴普惠体 M" panose="00020600040101010101" charset="-122"/>
                <a:ea typeface="阿里巴巴普惠体 M" panose="00020600040101010101" charset="-122"/>
                <a:cs typeface="阿里巴巴普惠体 M" panose="00020600040101010101" charset="-122"/>
              </a:endParaRPr>
            </a:p>
          </p:txBody>
        </p:sp>
        <p:sp>
          <p:nvSpPr>
            <p:cNvPr id="14" name="文本框 13"/>
            <p:cNvSpPr txBox="1"/>
            <p:nvPr>
              <p:custDataLst>
                <p:tags r:id="rId6"/>
              </p:custDataLst>
            </p:nvPr>
          </p:nvSpPr>
          <p:spPr>
            <a:xfrm>
              <a:off x="6939" y="3429"/>
              <a:ext cx="1704" cy="1598"/>
            </a:xfrm>
            <a:prstGeom prst="rect">
              <a:avLst/>
            </a:prstGeom>
            <a:noFill/>
          </p:spPr>
          <p:txBody>
            <a:bodyPr wrap="none" rtlCol="0">
              <a:spAutoFit/>
            </a:bodyPr>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6000" b="0" i="0" u="none" strike="noStrike" kern="1200" cap="none" spc="0" normalizeH="0" baseline="0" noProof="0">
                  <a:ln>
                    <a:noFill/>
                  </a:ln>
                  <a:solidFill>
                    <a:srgbClr val="FFFFFF"/>
                  </a:solidFill>
                  <a:effectLst/>
                  <a:uLnTx/>
                  <a:uFillTx/>
                  <a:ea typeface="阿里巴巴普惠体 M"/>
                  <a:cs typeface="+mn-cs"/>
                </a:rPr>
                <a:t>01</a:t>
              </a:r>
              <a:endParaRPr kumimoji="0" lang="en-US" altLang="zh-CN" sz="6000" b="0" i="0" u="none" strike="noStrike" kern="1200" cap="none" spc="0" normalizeH="0" baseline="0" noProof="0">
                <a:ln>
                  <a:noFill/>
                </a:ln>
                <a:solidFill>
                  <a:srgbClr val="FFFFFF"/>
                </a:solidFill>
                <a:effectLst/>
                <a:uLnTx/>
                <a:uFillTx/>
                <a:ea typeface="阿里巴巴普惠体 M"/>
                <a:cs typeface="+mn-cs"/>
              </a:endParaRPr>
            </a:p>
          </p:txBody>
        </p:sp>
        <p:grpSp>
          <p:nvGrpSpPr>
            <p:cNvPr id="11" name="组合 10"/>
            <p:cNvGrpSpPr/>
            <p:nvPr/>
          </p:nvGrpSpPr>
          <p:grpSpPr>
            <a:xfrm>
              <a:off x="893" y="6307"/>
              <a:ext cx="8567" cy="3338"/>
              <a:chOff x="893" y="2559"/>
              <a:chExt cx="8567" cy="3338"/>
            </a:xfrm>
          </p:grpSpPr>
          <p:sp>
            <p:nvSpPr>
              <p:cNvPr id="12" name="矩形 11"/>
              <p:cNvSpPr/>
              <p:nvPr>
                <p:custDataLst>
                  <p:tags r:id="rId7"/>
                </p:custDataLst>
              </p:nvPr>
            </p:nvSpPr>
            <p:spPr>
              <a:xfrm>
                <a:off x="893" y="2736"/>
                <a:ext cx="6809" cy="2983"/>
              </a:xfrm>
              <a:prstGeom prst="rect">
                <a:avLst/>
              </a:prstGeom>
              <a:noFill/>
              <a:ln w="254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ea typeface="阿里巴巴普惠体 M"/>
                  <a:cs typeface="+mn-cs"/>
                </a:endParaRPr>
              </a:p>
            </p:txBody>
          </p:sp>
          <p:sp>
            <p:nvSpPr>
              <p:cNvPr id="13" name="菱形 12"/>
              <p:cNvSpPr/>
              <p:nvPr>
                <p:custDataLst>
                  <p:tags r:id="rId8"/>
                </p:custDataLst>
              </p:nvPr>
            </p:nvSpPr>
            <p:spPr>
              <a:xfrm>
                <a:off x="6122" y="2559"/>
                <a:ext cx="3338" cy="3338"/>
              </a:xfrm>
              <a:prstGeom prst="diamond">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ea typeface="阿里巴巴普惠体 M"/>
                  <a:cs typeface="+mn-cs"/>
                </a:endParaRPr>
              </a:p>
            </p:txBody>
          </p:sp>
          <p:sp>
            <p:nvSpPr>
              <p:cNvPr id="15" name="文本框 14"/>
              <p:cNvSpPr txBox="1"/>
              <p:nvPr>
                <p:custDataLst>
                  <p:tags r:id="rId9"/>
                </p:custDataLst>
              </p:nvPr>
            </p:nvSpPr>
            <p:spPr>
              <a:xfrm>
                <a:off x="1194" y="3691"/>
                <a:ext cx="4678" cy="2002"/>
              </a:xfrm>
              <a:prstGeom prst="rect">
                <a:avLst/>
              </a:prstGeom>
              <a:noFill/>
            </p:spPr>
            <p:txBody>
              <a:bodyPr wrap="square" rtlCol="0" anchor="t">
                <a:spAutoFit/>
              </a:bodyPr>
              <a:p>
                <a:pPr marL="0" marR="0" lvl="0" indent="0" algn="l" defTabSz="914400" rtl="0" eaLnBrk="1" fontAlgn="auto" latinLnBrk="0" hangingPunct="1">
                  <a:lnSpc>
                    <a:spcPct val="160000"/>
                  </a:lnSpc>
                  <a:spcBef>
                    <a:spcPts val="0"/>
                  </a:spcBef>
                  <a:spcAft>
                    <a:spcPts val="0"/>
                  </a:spcAft>
                  <a:buClrTx/>
                  <a:buSzTx/>
                  <a:buFontTx/>
                  <a:buNone/>
                  <a:defRPr/>
                </a:pPr>
                <a:r>
                  <a:rPr kumimoji="0" sz="1200" b="1" i="0" u="none" strike="noStrike" kern="1200" cap="none" spc="0" normalizeH="0" baseline="0" noProof="0" dirty="0">
                    <a:ln>
                      <a:noFill/>
                    </a:ln>
                    <a:solidFill>
                      <a:srgbClr val="000000"/>
                    </a:solidFill>
                    <a:effectLst/>
                    <a:uLnTx/>
                    <a:uFillTx/>
                    <a:latin typeface="阿里巴巴普惠体 R" panose="00020600040101010101" charset="-122"/>
                    <a:ea typeface="阿里巴巴普惠体 R" panose="00020600040101010101" charset="-122"/>
                    <a:cs typeface="阿里巴巴普惠体 B" panose="00020600040101010101" charset="-122"/>
                    <a:sym typeface="+mn-ea"/>
                  </a:rPr>
                  <a:t>警务管理系统要求犯罪数据和案件进展能够实时更新，以支持警方快速响应和资源调配。如何确保系统在高并发环境下保持数据的实时性和一致性是个技术难点。</a:t>
                </a:r>
                <a:endParaRPr kumimoji="0" sz="1200" b="1" i="0" u="none" strike="noStrike" kern="1200" cap="none" spc="0" normalizeH="0" baseline="0" noProof="0" dirty="0">
                  <a:ln>
                    <a:noFill/>
                  </a:ln>
                  <a:solidFill>
                    <a:srgbClr val="000000"/>
                  </a:solidFill>
                  <a:effectLst/>
                  <a:uLnTx/>
                  <a:uFillTx/>
                  <a:latin typeface="阿里巴巴普惠体 R" panose="00020600040101010101" charset="-122"/>
                  <a:ea typeface="阿里巴巴普惠体 R" panose="00020600040101010101" charset="-122"/>
                  <a:cs typeface="阿里巴巴普惠体 B" panose="00020600040101010101" charset="-122"/>
                  <a:sym typeface="+mn-ea"/>
                </a:endParaRPr>
              </a:p>
            </p:txBody>
          </p:sp>
          <p:sp>
            <p:nvSpPr>
              <p:cNvPr id="16" name="文本框 15"/>
              <p:cNvSpPr txBox="1"/>
              <p:nvPr>
                <p:custDataLst>
                  <p:tags r:id="rId10"/>
                </p:custDataLst>
              </p:nvPr>
            </p:nvSpPr>
            <p:spPr>
              <a:xfrm>
                <a:off x="1194" y="3004"/>
                <a:ext cx="3168" cy="725"/>
              </a:xfrm>
              <a:prstGeom prst="rect">
                <a:avLst/>
              </a:prstGeom>
              <a:noFill/>
            </p:spPr>
            <p:txBody>
              <a:bodyPr wrap="none" rtlCol="0">
                <a:spAutoFit/>
              </a:bodyPr>
              <a:p>
                <a:pPr marL="0" marR="0" lvl="0" indent="0" algn="l" defTabSz="914400" rtl="0" eaLnBrk="1" fontAlgn="auto" latinLnBrk="0" hangingPunct="1">
                  <a:lnSpc>
                    <a:spcPct val="100000"/>
                  </a:lnSpc>
                  <a:spcBef>
                    <a:spcPts val="0"/>
                  </a:spcBef>
                  <a:spcAft>
                    <a:spcPts val="0"/>
                  </a:spcAft>
                  <a:buClrTx/>
                  <a:buSzTx/>
                  <a:buFontTx/>
                  <a:buNone/>
                  <a:defRPr/>
                </a:pPr>
                <a:r>
                  <a:rPr kumimoji="0" sz="2400" b="0" i="0" u="none" strike="noStrike" kern="1200" cap="none" spc="0" normalizeH="0" baseline="0" noProof="0" dirty="0">
                    <a:ln>
                      <a:noFill/>
                    </a:ln>
                    <a:solidFill>
                      <a:srgbClr val="6096E6">
                        <a:lumMod val="50000"/>
                      </a:srgbClr>
                    </a:solidFill>
                    <a:effectLst/>
                    <a:uLnTx/>
                    <a:uFillTx/>
                    <a:latin typeface="阿里巴巴普惠体 M" panose="00020600040101010101" charset="-122"/>
                    <a:ea typeface="阿里巴巴普惠体 M" panose="00020600040101010101" charset="-122"/>
                    <a:cs typeface="阿里巴巴普惠体 M" panose="00020600040101010101" charset="-122"/>
                  </a:rPr>
                  <a:t>实时数据更新</a:t>
                </a:r>
                <a:endParaRPr kumimoji="0" sz="2400" b="0" i="0" u="none" strike="noStrike" kern="1200" cap="none" spc="0" normalizeH="0" baseline="0" noProof="0" dirty="0">
                  <a:ln>
                    <a:noFill/>
                  </a:ln>
                  <a:solidFill>
                    <a:srgbClr val="6096E6">
                      <a:lumMod val="50000"/>
                    </a:srgbClr>
                  </a:solidFill>
                  <a:effectLst/>
                  <a:uLnTx/>
                  <a:uFillTx/>
                  <a:latin typeface="阿里巴巴普惠体 M" panose="00020600040101010101" charset="-122"/>
                  <a:ea typeface="阿里巴巴普惠体 M" panose="00020600040101010101" charset="-122"/>
                  <a:cs typeface="阿里巴巴普惠体 M" panose="00020600040101010101" charset="-122"/>
                </a:endParaRPr>
              </a:p>
            </p:txBody>
          </p:sp>
          <p:sp>
            <p:nvSpPr>
              <p:cNvPr id="17" name="文本框 16"/>
              <p:cNvSpPr txBox="1"/>
              <p:nvPr>
                <p:custDataLst>
                  <p:tags r:id="rId11"/>
                </p:custDataLst>
              </p:nvPr>
            </p:nvSpPr>
            <p:spPr>
              <a:xfrm>
                <a:off x="6939" y="3429"/>
                <a:ext cx="1704" cy="1598"/>
              </a:xfrm>
              <a:prstGeom prst="rect">
                <a:avLst/>
              </a:prstGeom>
              <a:noFill/>
            </p:spPr>
            <p:txBody>
              <a:bodyPr wrap="none" rtlCol="0">
                <a:spAutoFit/>
              </a:bodyPr>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6000" b="0" i="0" u="none" strike="noStrike" kern="1200" cap="none" spc="0" normalizeH="0" baseline="0" noProof="0">
                    <a:ln>
                      <a:noFill/>
                    </a:ln>
                    <a:solidFill>
                      <a:srgbClr val="FFFFFF"/>
                    </a:solidFill>
                    <a:effectLst/>
                    <a:uLnTx/>
                    <a:uFillTx/>
                    <a:ea typeface="阿里巴巴普惠体 M"/>
                    <a:cs typeface="+mn-cs"/>
                  </a:rPr>
                  <a:t>03</a:t>
                </a:r>
                <a:endParaRPr kumimoji="0" lang="en-US" altLang="zh-CN" sz="6000" b="0" i="0" u="none" strike="noStrike" kern="1200" cap="none" spc="0" normalizeH="0" baseline="0" noProof="0">
                  <a:ln>
                    <a:noFill/>
                  </a:ln>
                  <a:solidFill>
                    <a:srgbClr val="FFFFFF"/>
                  </a:solidFill>
                  <a:effectLst/>
                  <a:uLnTx/>
                  <a:uFillTx/>
                  <a:ea typeface="阿里巴巴普惠体 M"/>
                  <a:cs typeface="+mn-cs"/>
                </a:endParaRPr>
              </a:p>
            </p:txBody>
          </p:sp>
        </p:grpSp>
        <p:grpSp>
          <p:nvGrpSpPr>
            <p:cNvPr id="24" name="组合 23"/>
            <p:cNvGrpSpPr/>
            <p:nvPr/>
          </p:nvGrpSpPr>
          <p:grpSpPr>
            <a:xfrm>
              <a:off x="9824" y="2559"/>
              <a:ext cx="8523" cy="3338"/>
              <a:chOff x="9824" y="2559"/>
              <a:chExt cx="8523" cy="3338"/>
            </a:xfrm>
          </p:grpSpPr>
          <p:sp>
            <p:nvSpPr>
              <p:cNvPr id="19" name="菱形 18"/>
              <p:cNvSpPr/>
              <p:nvPr>
                <p:custDataLst>
                  <p:tags r:id="rId12"/>
                </p:custDataLst>
              </p:nvPr>
            </p:nvSpPr>
            <p:spPr>
              <a:xfrm>
                <a:off x="9824" y="2559"/>
                <a:ext cx="3338" cy="3338"/>
              </a:xfrm>
              <a:prstGeom prst="diamond">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ea typeface="阿里巴巴普惠体 M"/>
                  <a:cs typeface="+mn-cs"/>
                </a:endParaRPr>
              </a:p>
            </p:txBody>
          </p:sp>
          <p:sp>
            <p:nvSpPr>
              <p:cNvPr id="20" name="文本框 19"/>
              <p:cNvSpPr txBox="1"/>
              <p:nvPr>
                <p:custDataLst>
                  <p:tags r:id="rId13"/>
                </p:custDataLst>
              </p:nvPr>
            </p:nvSpPr>
            <p:spPr>
              <a:xfrm>
                <a:off x="10641" y="3429"/>
                <a:ext cx="1704" cy="1598"/>
              </a:xfrm>
              <a:prstGeom prst="rect">
                <a:avLst/>
              </a:prstGeom>
              <a:noFill/>
            </p:spPr>
            <p:txBody>
              <a:bodyPr wrap="none" rtlCol="0">
                <a:spAutoFit/>
              </a:bodyPr>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6000" b="0" i="0" u="none" strike="noStrike" kern="1200" cap="none" spc="0" normalizeH="0" baseline="0" noProof="0">
                    <a:ln>
                      <a:noFill/>
                    </a:ln>
                    <a:solidFill>
                      <a:srgbClr val="FFFFFF"/>
                    </a:solidFill>
                    <a:effectLst/>
                    <a:uLnTx/>
                    <a:uFillTx/>
                    <a:ea typeface="阿里巴巴普惠体 M"/>
                    <a:cs typeface="+mn-cs"/>
                  </a:rPr>
                  <a:t>02</a:t>
                </a:r>
                <a:endParaRPr kumimoji="0" lang="en-US" altLang="zh-CN" sz="6000" b="0" i="0" u="none" strike="noStrike" kern="1200" cap="none" spc="0" normalizeH="0" baseline="0" noProof="0">
                  <a:ln>
                    <a:noFill/>
                  </a:ln>
                  <a:solidFill>
                    <a:srgbClr val="FFFFFF"/>
                  </a:solidFill>
                  <a:effectLst/>
                  <a:uLnTx/>
                  <a:uFillTx/>
                  <a:ea typeface="阿里巴巴普惠体 M"/>
                  <a:cs typeface="+mn-cs"/>
                </a:endParaRPr>
              </a:p>
            </p:txBody>
          </p:sp>
          <p:sp>
            <p:nvSpPr>
              <p:cNvPr id="21" name="矩形 20"/>
              <p:cNvSpPr/>
              <p:nvPr>
                <p:custDataLst>
                  <p:tags r:id="rId14"/>
                </p:custDataLst>
              </p:nvPr>
            </p:nvSpPr>
            <p:spPr>
              <a:xfrm>
                <a:off x="11538" y="2736"/>
                <a:ext cx="6809" cy="2983"/>
              </a:xfrm>
              <a:prstGeom prst="rect">
                <a:avLst/>
              </a:prstGeom>
              <a:noFill/>
              <a:ln w="254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ea typeface="阿里巴巴普惠体 M"/>
                  <a:cs typeface="+mn-cs"/>
                </a:endParaRPr>
              </a:p>
            </p:txBody>
          </p:sp>
          <p:sp>
            <p:nvSpPr>
              <p:cNvPr id="22" name="文本框 21"/>
              <p:cNvSpPr txBox="1"/>
              <p:nvPr>
                <p:custDataLst>
                  <p:tags r:id="rId15"/>
                </p:custDataLst>
              </p:nvPr>
            </p:nvSpPr>
            <p:spPr>
              <a:xfrm>
                <a:off x="13363" y="3691"/>
                <a:ext cx="4678" cy="2002"/>
              </a:xfrm>
              <a:prstGeom prst="rect">
                <a:avLst/>
              </a:prstGeom>
              <a:noFill/>
            </p:spPr>
            <p:txBody>
              <a:bodyPr wrap="square" rtlCol="0" anchor="t">
                <a:spAutoFit/>
              </a:bodyPr>
              <a:p>
                <a:pPr marL="0" marR="0" lvl="0" indent="0" algn="l" defTabSz="914400" rtl="0" eaLnBrk="1" fontAlgn="auto" latinLnBrk="0" hangingPunct="1">
                  <a:lnSpc>
                    <a:spcPct val="160000"/>
                  </a:lnSpc>
                  <a:spcBef>
                    <a:spcPts val="0"/>
                  </a:spcBef>
                  <a:spcAft>
                    <a:spcPts val="0"/>
                  </a:spcAft>
                  <a:buClrTx/>
                  <a:buSzTx/>
                  <a:buFontTx/>
                  <a:buNone/>
                  <a:defRPr/>
                </a:pPr>
                <a:r>
                  <a:rPr kumimoji="0" lang="zh-CN" altLang="en-US" sz="1200" b="1" i="0" u="none" strike="noStrike" kern="1200" cap="none" spc="0" normalizeH="0" baseline="0" noProof="0" dirty="0">
                    <a:ln>
                      <a:noFill/>
                    </a:ln>
                    <a:solidFill>
                      <a:srgbClr val="000000"/>
                    </a:solidFill>
                    <a:effectLst/>
                    <a:uLnTx/>
                    <a:uFillTx/>
                    <a:latin typeface="阿里巴巴普惠体 R" panose="00020600040101010101" charset="-122"/>
                    <a:ea typeface="阿里巴巴普惠体 R" panose="00020600040101010101" charset="-122"/>
                    <a:cs typeface="阿里巴巴普惠体 B" panose="00020600040101010101" charset="-122"/>
                    <a:sym typeface="+mn-ea"/>
                  </a:rPr>
                  <a:t>犯罪管理系统涉及大量敏感数据，包括犯罪记录、证据、用户信息等，需要严格的权限控制和数据保护措施，以确保数据的机密性、完整性和可用性。</a:t>
                </a:r>
                <a:endParaRPr kumimoji="0" lang="zh-CN" altLang="en-US" sz="1200" b="1" i="0" u="none" strike="noStrike" kern="1200" cap="none" spc="0" normalizeH="0" baseline="0" noProof="0" dirty="0">
                  <a:ln>
                    <a:noFill/>
                  </a:ln>
                  <a:solidFill>
                    <a:srgbClr val="000000"/>
                  </a:solidFill>
                  <a:effectLst/>
                  <a:uLnTx/>
                  <a:uFillTx/>
                  <a:latin typeface="阿里巴巴普惠体 R" panose="00020600040101010101" charset="-122"/>
                  <a:ea typeface="阿里巴巴普惠体 R" panose="00020600040101010101" charset="-122"/>
                  <a:cs typeface="阿里巴巴普惠体 B" panose="00020600040101010101" charset="-122"/>
                  <a:sym typeface="+mn-ea"/>
                </a:endParaRPr>
              </a:p>
            </p:txBody>
          </p:sp>
          <p:sp>
            <p:nvSpPr>
              <p:cNvPr id="23" name="文本框 22"/>
              <p:cNvSpPr txBox="1"/>
              <p:nvPr>
                <p:custDataLst>
                  <p:tags r:id="rId16"/>
                </p:custDataLst>
              </p:nvPr>
            </p:nvSpPr>
            <p:spPr>
              <a:xfrm>
                <a:off x="13363" y="3004"/>
                <a:ext cx="2208" cy="725"/>
              </a:xfrm>
              <a:prstGeom prst="rect">
                <a:avLst/>
              </a:prstGeom>
              <a:noFill/>
            </p:spPr>
            <p:txBody>
              <a:bodyPr wrap="none" rtlCol="0">
                <a:spAutoFit/>
              </a:bodyPr>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rgbClr val="6096E6">
                        <a:lumMod val="50000"/>
                      </a:srgbClr>
                    </a:solidFill>
                    <a:effectLst/>
                    <a:uLnTx/>
                    <a:uFillTx/>
                    <a:latin typeface="阿里巴巴普惠体 M" panose="00020600040101010101" charset="-122"/>
                    <a:ea typeface="阿里巴巴普惠体 M" panose="00020600040101010101" charset="-122"/>
                    <a:cs typeface="阿里巴巴普惠体 M" panose="00020600040101010101" charset="-122"/>
                  </a:rPr>
                  <a:t>数据安全</a:t>
                </a:r>
                <a:endParaRPr kumimoji="0" lang="zh-CN" altLang="en-US" sz="2400" b="0" i="0" u="none" strike="noStrike" kern="1200" cap="none" spc="0" normalizeH="0" baseline="0" noProof="0" dirty="0">
                  <a:ln>
                    <a:noFill/>
                  </a:ln>
                  <a:solidFill>
                    <a:srgbClr val="6096E6">
                      <a:lumMod val="50000"/>
                    </a:srgbClr>
                  </a:solidFill>
                  <a:effectLst/>
                  <a:uLnTx/>
                  <a:uFillTx/>
                  <a:latin typeface="阿里巴巴普惠体 M" panose="00020600040101010101" charset="-122"/>
                  <a:ea typeface="阿里巴巴普惠体 M" panose="00020600040101010101" charset="-122"/>
                  <a:cs typeface="阿里巴巴普惠体 M" panose="00020600040101010101" charset="-122"/>
                </a:endParaRPr>
              </a:p>
            </p:txBody>
          </p:sp>
        </p:grpSp>
        <p:grpSp>
          <p:nvGrpSpPr>
            <p:cNvPr id="25" name="组合 24"/>
            <p:cNvGrpSpPr/>
            <p:nvPr/>
          </p:nvGrpSpPr>
          <p:grpSpPr>
            <a:xfrm>
              <a:off x="9825" y="6306"/>
              <a:ext cx="8523" cy="3338"/>
              <a:chOff x="9824" y="2559"/>
              <a:chExt cx="8523" cy="3338"/>
            </a:xfrm>
          </p:grpSpPr>
          <p:sp>
            <p:nvSpPr>
              <p:cNvPr id="26" name="菱形 25"/>
              <p:cNvSpPr/>
              <p:nvPr>
                <p:custDataLst>
                  <p:tags r:id="rId17"/>
                </p:custDataLst>
              </p:nvPr>
            </p:nvSpPr>
            <p:spPr>
              <a:xfrm>
                <a:off x="9824" y="2559"/>
                <a:ext cx="3338" cy="3338"/>
              </a:xfrm>
              <a:prstGeom prst="diamond">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ea typeface="阿里巴巴普惠体 M"/>
                  <a:cs typeface="+mn-cs"/>
                </a:endParaRPr>
              </a:p>
            </p:txBody>
          </p:sp>
          <p:sp>
            <p:nvSpPr>
              <p:cNvPr id="27" name="文本框 26"/>
              <p:cNvSpPr txBox="1"/>
              <p:nvPr>
                <p:custDataLst>
                  <p:tags r:id="rId18"/>
                </p:custDataLst>
              </p:nvPr>
            </p:nvSpPr>
            <p:spPr>
              <a:xfrm>
                <a:off x="10641" y="3429"/>
                <a:ext cx="1704" cy="1598"/>
              </a:xfrm>
              <a:prstGeom prst="rect">
                <a:avLst/>
              </a:prstGeom>
              <a:noFill/>
            </p:spPr>
            <p:txBody>
              <a:bodyPr wrap="none" rtlCol="0">
                <a:spAutoFit/>
              </a:bodyPr>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6000" b="0" i="0" u="none" strike="noStrike" kern="1200" cap="none" spc="0" normalizeH="0" baseline="0" noProof="0">
                    <a:ln>
                      <a:noFill/>
                    </a:ln>
                    <a:solidFill>
                      <a:srgbClr val="FFFFFF"/>
                    </a:solidFill>
                    <a:effectLst/>
                    <a:uLnTx/>
                    <a:uFillTx/>
                    <a:ea typeface="阿里巴巴普惠体 M"/>
                    <a:cs typeface="+mn-cs"/>
                  </a:rPr>
                  <a:t>04</a:t>
                </a:r>
                <a:endParaRPr kumimoji="0" lang="en-US" altLang="zh-CN" sz="6000" b="0" i="0" u="none" strike="noStrike" kern="1200" cap="none" spc="0" normalizeH="0" baseline="0" noProof="0">
                  <a:ln>
                    <a:noFill/>
                  </a:ln>
                  <a:solidFill>
                    <a:srgbClr val="FFFFFF"/>
                  </a:solidFill>
                  <a:effectLst/>
                  <a:uLnTx/>
                  <a:uFillTx/>
                  <a:ea typeface="阿里巴巴普惠体 M"/>
                  <a:cs typeface="+mn-cs"/>
                </a:endParaRPr>
              </a:p>
            </p:txBody>
          </p:sp>
          <p:sp>
            <p:nvSpPr>
              <p:cNvPr id="28" name="矩形 27"/>
              <p:cNvSpPr/>
              <p:nvPr>
                <p:custDataLst>
                  <p:tags r:id="rId19"/>
                </p:custDataLst>
              </p:nvPr>
            </p:nvSpPr>
            <p:spPr>
              <a:xfrm>
                <a:off x="11538" y="2736"/>
                <a:ext cx="6809" cy="2983"/>
              </a:xfrm>
              <a:prstGeom prst="rect">
                <a:avLst/>
              </a:prstGeom>
              <a:noFill/>
              <a:ln w="254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ea typeface="阿里巴巴普惠体 M"/>
                  <a:cs typeface="+mn-cs"/>
                </a:endParaRPr>
              </a:p>
            </p:txBody>
          </p:sp>
          <p:sp>
            <p:nvSpPr>
              <p:cNvPr id="29" name="文本框 28"/>
              <p:cNvSpPr txBox="1"/>
              <p:nvPr>
                <p:custDataLst>
                  <p:tags r:id="rId20"/>
                </p:custDataLst>
              </p:nvPr>
            </p:nvSpPr>
            <p:spPr>
              <a:xfrm>
                <a:off x="13363" y="3691"/>
                <a:ext cx="4678" cy="2002"/>
              </a:xfrm>
              <a:prstGeom prst="rect">
                <a:avLst/>
              </a:prstGeom>
              <a:noFill/>
            </p:spPr>
            <p:txBody>
              <a:bodyPr wrap="square" rtlCol="0" anchor="t">
                <a:spAutoFit/>
              </a:bodyPr>
              <a:p>
                <a:pPr marL="0" marR="0" lvl="0" indent="0" algn="l" defTabSz="914400" rtl="0" eaLnBrk="1" fontAlgn="auto" latinLnBrk="0" hangingPunct="1">
                  <a:lnSpc>
                    <a:spcPct val="160000"/>
                  </a:lnSpc>
                  <a:spcBef>
                    <a:spcPts val="0"/>
                  </a:spcBef>
                  <a:spcAft>
                    <a:spcPts val="0"/>
                  </a:spcAft>
                  <a:buClrTx/>
                  <a:buSzTx/>
                  <a:buFontTx/>
                  <a:buNone/>
                  <a:defRPr/>
                </a:pPr>
                <a:r>
                  <a:rPr kumimoji="0" lang="zh-CN" altLang="en-US" sz="1200" b="1" i="0" u="none" strike="noStrike" kern="1200" cap="none" spc="0" normalizeH="0" baseline="0" noProof="0" dirty="0">
                    <a:ln>
                      <a:noFill/>
                    </a:ln>
                    <a:solidFill>
                      <a:srgbClr val="000000"/>
                    </a:solidFill>
                    <a:effectLst/>
                    <a:uLnTx/>
                    <a:uFillTx/>
                    <a:latin typeface="阿里巴巴普惠体 R" panose="00020600040101010101" charset="-122"/>
                    <a:ea typeface="阿里巴巴普惠体 R" panose="00020600040101010101" charset="-122"/>
                    <a:cs typeface="阿里巴巴普惠体 B" panose="00020600040101010101" charset="-122"/>
                    <a:sym typeface="+mn-ea"/>
                  </a:rPr>
                  <a:t>系统需要对犯罪数据进行统计分析，以生成犯罪热点图、犯罪类型分布、案件处理时间等统计信息，帮助管理部门制定警力部署策略并优化犯罪预防措施。</a:t>
                </a:r>
                <a:endParaRPr kumimoji="0" lang="zh-CN" altLang="en-US" sz="1200" b="1" i="0" u="none" strike="noStrike" kern="1200" cap="none" spc="0" normalizeH="0" baseline="0" noProof="0" dirty="0">
                  <a:ln>
                    <a:noFill/>
                  </a:ln>
                  <a:solidFill>
                    <a:srgbClr val="000000"/>
                  </a:solidFill>
                  <a:effectLst/>
                  <a:uLnTx/>
                  <a:uFillTx/>
                  <a:latin typeface="阿里巴巴普惠体 R" panose="00020600040101010101" charset="-122"/>
                  <a:ea typeface="阿里巴巴普惠体 R" panose="00020600040101010101" charset="-122"/>
                  <a:cs typeface="阿里巴巴普惠体 B" panose="00020600040101010101" charset="-122"/>
                  <a:sym typeface="+mn-ea"/>
                </a:endParaRPr>
              </a:p>
            </p:txBody>
          </p:sp>
          <p:sp>
            <p:nvSpPr>
              <p:cNvPr id="30" name="文本框 29"/>
              <p:cNvSpPr txBox="1"/>
              <p:nvPr>
                <p:custDataLst>
                  <p:tags r:id="rId21"/>
                </p:custDataLst>
              </p:nvPr>
            </p:nvSpPr>
            <p:spPr>
              <a:xfrm>
                <a:off x="13363" y="3004"/>
                <a:ext cx="4128" cy="725"/>
              </a:xfrm>
              <a:prstGeom prst="rect">
                <a:avLst/>
              </a:prstGeom>
              <a:noFill/>
            </p:spPr>
            <p:txBody>
              <a:bodyPr wrap="none" rtlCol="0">
                <a:spAutoFit/>
              </a:bodyPr>
              <a:p>
                <a:pPr marL="0" marR="0" lvl="0" indent="0" algn="l" defTabSz="914400" rtl="0" eaLnBrk="1" fontAlgn="auto" latinLnBrk="0" hangingPunct="1">
                  <a:lnSpc>
                    <a:spcPct val="100000"/>
                  </a:lnSpc>
                  <a:spcBef>
                    <a:spcPts val="0"/>
                  </a:spcBef>
                  <a:spcAft>
                    <a:spcPts val="0"/>
                  </a:spcAft>
                  <a:buClrTx/>
                  <a:buSzTx/>
                  <a:buFontTx/>
                  <a:buNone/>
                  <a:defRPr/>
                </a:pPr>
                <a:r>
                  <a:rPr kumimoji="0" sz="2400" b="0" i="0" u="none" strike="noStrike" kern="1200" cap="none" spc="0" normalizeH="0" baseline="0" noProof="0" dirty="0">
                    <a:ln>
                      <a:noFill/>
                    </a:ln>
                    <a:solidFill>
                      <a:srgbClr val="6096E6">
                        <a:lumMod val="50000"/>
                      </a:srgbClr>
                    </a:solidFill>
                    <a:effectLst/>
                    <a:uLnTx/>
                    <a:uFillTx/>
                    <a:latin typeface="阿里巴巴普惠体 M" panose="00020600040101010101" charset="-122"/>
                    <a:ea typeface="阿里巴巴普惠体 M" panose="00020600040101010101" charset="-122"/>
                    <a:cs typeface="阿里巴巴普惠体 M" panose="00020600040101010101" charset="-122"/>
                  </a:rPr>
                  <a:t>犯罪事件统计分析</a:t>
                </a:r>
                <a:endParaRPr kumimoji="0" sz="2400" b="0" i="0" u="none" strike="noStrike" kern="1200" cap="none" spc="0" normalizeH="0" baseline="0" noProof="0" dirty="0">
                  <a:ln>
                    <a:noFill/>
                  </a:ln>
                  <a:solidFill>
                    <a:srgbClr val="6096E6">
                      <a:lumMod val="50000"/>
                    </a:srgbClr>
                  </a:solidFill>
                  <a:effectLst/>
                  <a:uLnTx/>
                  <a:uFillTx/>
                  <a:latin typeface="阿里巴巴普惠体 M" panose="00020600040101010101" charset="-122"/>
                  <a:ea typeface="阿里巴巴普惠体 M" panose="00020600040101010101" charset="-122"/>
                  <a:cs typeface="阿里巴巴普惠体 M" panose="00020600040101010101" charset="-122"/>
                </a:endParaRPr>
              </a:p>
            </p:txBody>
          </p:sp>
        </p:grpSp>
      </p:grpSp>
    </p:spTree>
    <p:custDataLst>
      <p:tags r:id="rId22"/>
    </p:custData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8" name="组合 7"/>
          <p:cNvGrpSpPr/>
          <p:nvPr/>
        </p:nvGrpSpPr>
        <p:grpSpPr>
          <a:xfrm>
            <a:off x="0" y="480060"/>
            <a:ext cx="846455" cy="576580"/>
            <a:chOff x="0" y="1224"/>
            <a:chExt cx="1656" cy="1128"/>
          </a:xfrm>
        </p:grpSpPr>
        <p:sp>
          <p:nvSpPr>
            <p:cNvPr id="2" name="矩形 1"/>
            <p:cNvSpPr/>
            <p:nvPr/>
          </p:nvSpPr>
          <p:spPr>
            <a:xfrm>
              <a:off x="0" y="1224"/>
              <a:ext cx="828" cy="112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ea typeface="阿里巴巴普惠体 M"/>
                <a:cs typeface="阿里巴巴普惠体 B" panose="00020600040101010101" charset="-122"/>
              </a:endParaRPr>
            </a:p>
          </p:txBody>
        </p:sp>
        <p:sp>
          <p:nvSpPr>
            <p:cNvPr id="3" name="矩形 2"/>
            <p:cNvSpPr/>
            <p:nvPr/>
          </p:nvSpPr>
          <p:spPr>
            <a:xfrm>
              <a:off x="828" y="1224"/>
              <a:ext cx="828" cy="1128"/>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ea typeface="阿里巴巴普惠体 M"/>
                <a:cs typeface="阿里巴巴普惠体 B" panose="00020600040101010101" charset="-122"/>
              </a:endParaRPr>
            </a:p>
          </p:txBody>
        </p:sp>
      </p:grpSp>
      <p:sp>
        <p:nvSpPr>
          <p:cNvPr id="18" name="文本框 17"/>
          <p:cNvSpPr txBox="1"/>
          <p:nvPr/>
        </p:nvSpPr>
        <p:spPr>
          <a:xfrm>
            <a:off x="960120" y="445770"/>
            <a:ext cx="8869680" cy="64516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sz="3600" b="0" i="0" u="none" strike="noStrike" kern="1200" cap="none" spc="0" normalizeH="0" baseline="0" noProof="0" dirty="0">
                <a:ln>
                  <a:noFill/>
                </a:ln>
                <a:solidFill>
                  <a:srgbClr val="6096E6">
                    <a:lumMod val="50000"/>
                  </a:srgbClr>
                </a:solidFill>
                <a:effectLst/>
                <a:uLnTx/>
                <a:uFillTx/>
                <a:latin typeface="阿里巴巴普惠体 B" panose="00020600040101010101" charset="-122"/>
                <a:ea typeface="阿里巴巴普惠体 B" panose="00020600040101010101" charset="-122"/>
                <a:cs typeface="阿里巴巴普惠体 M" panose="00020600040101010101" charset="-122"/>
              </a:rPr>
              <a:t>前沿探索小组</a:t>
            </a:r>
            <a:r>
              <a:rPr kumimoji="0" lang="en-US" altLang="zh-CN" sz="3600" b="0" i="0" u="none" strike="noStrike" kern="1200" cap="none" spc="0" normalizeH="0" baseline="0" noProof="0" dirty="0">
                <a:ln>
                  <a:noFill/>
                </a:ln>
                <a:solidFill>
                  <a:srgbClr val="6096E6">
                    <a:lumMod val="50000"/>
                  </a:srgbClr>
                </a:solidFill>
                <a:effectLst/>
                <a:uLnTx/>
                <a:uFillTx/>
                <a:latin typeface="阿里巴巴普惠体 B" panose="00020600040101010101" charset="-122"/>
                <a:ea typeface="阿里巴巴普惠体 B" panose="00020600040101010101" charset="-122"/>
                <a:cs typeface="阿里巴巴普惠体 M" panose="00020600040101010101" charset="-122"/>
              </a:rPr>
              <a:t>——</a:t>
            </a:r>
            <a:r>
              <a:rPr lang="en-US" altLang="zh-CN" sz="3600" dirty="0">
                <a:solidFill>
                  <a:schemeClr val="accent1">
                    <a:lumMod val="50000"/>
                  </a:schemeClr>
                </a:solidFill>
                <a:latin typeface="阿里巴巴普惠体 H" panose="00020600040101010101" charset="-122"/>
                <a:ea typeface="阿里巴巴普惠体 H" panose="00020600040101010101" charset="-122"/>
                <a:cs typeface="阿里巴巴普惠体 B" panose="00020600040101010101" charset="-122"/>
                <a:sym typeface="+mn-ea"/>
              </a:rPr>
              <a:t>MLLM</a:t>
            </a:r>
            <a:r>
              <a:rPr lang="en-US" altLang="zh-CN" sz="3600" dirty="0" err="1">
                <a:solidFill>
                  <a:schemeClr val="accent1">
                    <a:lumMod val="50000"/>
                  </a:schemeClr>
                </a:solidFill>
                <a:ea typeface="阿里巴巴普惠体 M" panose="00020600040101010101" charset="-122"/>
                <a:sym typeface="+mn-ea"/>
              </a:rPr>
              <a:t>赋能多模态数据检索</a:t>
            </a:r>
            <a:endParaRPr kumimoji="0" lang="en-US" altLang="zh-CN" sz="3600" b="0" i="0" u="none" strike="noStrike" kern="1200" cap="none" spc="0" normalizeH="0" baseline="0" noProof="0" dirty="0">
              <a:ln>
                <a:noFill/>
              </a:ln>
              <a:solidFill>
                <a:srgbClr val="6096E6">
                  <a:lumMod val="50000"/>
                </a:srgbClr>
              </a:solidFill>
              <a:effectLst/>
              <a:uLnTx/>
              <a:uFillTx/>
              <a:latin typeface="阿里巴巴普惠体 B" panose="00020600040101010101" charset="-122"/>
              <a:ea typeface="阿里巴巴普惠体 B" panose="00020600040101010101" charset="-122"/>
              <a:cs typeface="阿里巴巴普惠体 M" panose="00020600040101010101" charset="-122"/>
            </a:endParaRPr>
          </a:p>
        </p:txBody>
      </p:sp>
      <p:pic>
        <p:nvPicPr>
          <p:cNvPr id="5" name="图片 4" descr="2c671853bef37218d6332698b66ed4c"/>
          <p:cNvPicPr>
            <a:picLocks noChangeAspect="1"/>
          </p:cNvPicPr>
          <p:nvPr/>
        </p:nvPicPr>
        <p:blipFill>
          <a:blip r:embed="rId1"/>
          <a:stretch>
            <a:fillRect/>
          </a:stretch>
        </p:blipFill>
        <p:spPr>
          <a:xfrm>
            <a:off x="0" y="3824605"/>
            <a:ext cx="4218305" cy="2371090"/>
          </a:xfrm>
          <a:prstGeom prst="rect">
            <a:avLst/>
          </a:prstGeom>
        </p:spPr>
      </p:pic>
      <p:pic>
        <p:nvPicPr>
          <p:cNvPr id="20" name="图片 19" descr="0352a2c20a20c56e3eba9dc5acecf70"/>
          <p:cNvPicPr>
            <a:picLocks noChangeAspect="1"/>
          </p:cNvPicPr>
          <p:nvPr/>
        </p:nvPicPr>
        <p:blipFill>
          <a:blip r:embed="rId2"/>
          <a:stretch>
            <a:fillRect/>
          </a:stretch>
        </p:blipFill>
        <p:spPr>
          <a:xfrm>
            <a:off x="0" y="1541780"/>
            <a:ext cx="4062095" cy="2282825"/>
          </a:xfrm>
          <a:prstGeom prst="rect">
            <a:avLst/>
          </a:prstGeom>
        </p:spPr>
      </p:pic>
      <p:pic>
        <p:nvPicPr>
          <p:cNvPr id="7" name="图片 6" descr="b32f99a1fb6573f01c96f6bf99180a5"/>
          <p:cNvPicPr>
            <a:picLocks noChangeAspect="1"/>
          </p:cNvPicPr>
          <p:nvPr/>
        </p:nvPicPr>
        <p:blipFill>
          <a:blip r:embed="rId3"/>
          <a:stretch>
            <a:fillRect/>
          </a:stretch>
        </p:blipFill>
        <p:spPr>
          <a:xfrm>
            <a:off x="3587115" y="1522095"/>
            <a:ext cx="4170680" cy="2350135"/>
          </a:xfrm>
          <a:prstGeom prst="rect">
            <a:avLst/>
          </a:prstGeom>
        </p:spPr>
      </p:pic>
      <p:pic>
        <p:nvPicPr>
          <p:cNvPr id="21" name="图片 20" descr="049babd432ed4133c34fe8415a70c98"/>
          <p:cNvPicPr>
            <a:picLocks noChangeAspect="1"/>
          </p:cNvPicPr>
          <p:nvPr/>
        </p:nvPicPr>
        <p:blipFill>
          <a:blip r:embed="rId4"/>
          <a:stretch>
            <a:fillRect/>
          </a:stretch>
        </p:blipFill>
        <p:spPr>
          <a:xfrm>
            <a:off x="7622540" y="1513205"/>
            <a:ext cx="4569460" cy="2570480"/>
          </a:xfrm>
          <a:prstGeom prst="rect">
            <a:avLst/>
          </a:prstGeom>
        </p:spPr>
      </p:pic>
      <p:pic>
        <p:nvPicPr>
          <p:cNvPr id="22" name="图片 21" descr="98c31eebc7facfecde9deaf0e2ea557"/>
          <p:cNvPicPr>
            <a:picLocks noChangeAspect="1"/>
          </p:cNvPicPr>
          <p:nvPr/>
        </p:nvPicPr>
        <p:blipFill>
          <a:blip r:embed="rId5"/>
          <a:stretch>
            <a:fillRect/>
          </a:stretch>
        </p:blipFill>
        <p:spPr>
          <a:xfrm>
            <a:off x="3587115" y="3805555"/>
            <a:ext cx="4036060" cy="2276475"/>
          </a:xfrm>
          <a:prstGeom prst="rect">
            <a:avLst/>
          </a:prstGeom>
        </p:spPr>
      </p:pic>
      <p:pic>
        <p:nvPicPr>
          <p:cNvPr id="23" name="图片 22" descr="1a0b27ef2ce573ee1e155e74f64029e"/>
          <p:cNvPicPr>
            <a:picLocks noChangeAspect="1"/>
          </p:cNvPicPr>
          <p:nvPr/>
        </p:nvPicPr>
        <p:blipFill>
          <a:blip r:embed="rId6"/>
          <a:stretch>
            <a:fillRect/>
          </a:stretch>
        </p:blipFill>
        <p:spPr>
          <a:xfrm>
            <a:off x="7623175" y="3796030"/>
            <a:ext cx="4564380" cy="2567305"/>
          </a:xfrm>
          <a:prstGeom prst="rect">
            <a:avLst/>
          </a:prstGeom>
        </p:spPr>
      </p:pic>
      <p:grpSp>
        <p:nvGrpSpPr>
          <p:cNvPr id="24" name="组合 23"/>
          <p:cNvGrpSpPr/>
          <p:nvPr/>
        </p:nvGrpSpPr>
        <p:grpSpPr>
          <a:xfrm>
            <a:off x="3130579" y="6242273"/>
            <a:ext cx="5599430" cy="464820"/>
            <a:chOff x="2083" y="7825"/>
            <a:chExt cx="9157" cy="732"/>
          </a:xfrm>
        </p:grpSpPr>
        <p:sp>
          <p:nvSpPr>
            <p:cNvPr id="25" name="矩形 24"/>
            <p:cNvSpPr/>
            <p:nvPr/>
          </p:nvSpPr>
          <p:spPr>
            <a:xfrm>
              <a:off x="2083" y="7825"/>
              <a:ext cx="9157" cy="732"/>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bg1"/>
                </a:solidFill>
                <a:cs typeface="阿里巴巴普惠体 B" panose="00020600040101010101" charset="-122"/>
              </a:endParaRPr>
            </a:p>
          </p:txBody>
        </p:sp>
        <p:sp>
          <p:nvSpPr>
            <p:cNvPr id="26" name="文本框 25"/>
            <p:cNvSpPr txBox="1"/>
            <p:nvPr/>
          </p:nvSpPr>
          <p:spPr>
            <a:xfrm>
              <a:off x="2337" y="7947"/>
              <a:ext cx="8020" cy="582"/>
            </a:xfrm>
            <a:prstGeom prst="rect">
              <a:avLst/>
            </a:prstGeom>
            <a:noFill/>
          </p:spPr>
          <p:txBody>
            <a:bodyPr wrap="none" rtlCol="0">
              <a:spAutoFit/>
            </a:bodyPr>
            <a:p>
              <a:r>
                <a:rPr lang="en-US" altLang="zh-CN" dirty="0">
                  <a:solidFill>
                    <a:schemeClr val="bg1"/>
                  </a:solidFill>
                  <a:latin typeface="阿里巴巴普惠体 B" panose="00020600040101010101" charset="-122"/>
                  <a:ea typeface="阿里巴巴普惠体 B" panose="00020600040101010101" charset="-122"/>
                  <a:cs typeface="阿里巴巴普惠体 B" panose="00020600040101010101" charset="-122"/>
                </a:rPr>
                <a:t>Group 18  </a:t>
              </a:r>
              <a:r>
                <a:rPr lang="zh-CN" altLang="en-US" dirty="0">
                  <a:solidFill>
                    <a:schemeClr val="bg1"/>
                  </a:solidFill>
                  <a:latin typeface="阿里巴巴普惠体 B" panose="00020600040101010101" charset="-122"/>
                  <a:ea typeface="阿里巴巴普惠体 B" panose="00020600040101010101" charset="-122"/>
                  <a:cs typeface="阿里巴巴普惠体 B" panose="00020600040101010101" charset="-122"/>
                </a:rPr>
                <a:t>杨泽昊 赵浩天 胡世成 涂中浩 刘金航</a:t>
              </a:r>
              <a:endParaRPr lang="zh-CN" altLang="en-US" dirty="0">
                <a:solidFill>
                  <a:schemeClr val="bg1"/>
                </a:solidFill>
                <a:latin typeface="阿里巴巴普惠体 B" panose="00020600040101010101" charset="-122"/>
                <a:ea typeface="阿里巴巴普惠体 B" panose="00020600040101010101" charset="-122"/>
                <a:cs typeface="阿里巴巴普惠体 B" panose="00020600040101010101" charset="-122"/>
              </a:endParaRPr>
            </a:p>
          </p:txBody>
        </p:sp>
      </p:grpSp>
    </p:spTree>
    <p:custDataLst>
      <p:tags r:id="rId7"/>
    </p:custData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7" name="图片 16"/>
          <p:cNvPicPr>
            <a:picLocks noChangeAspect="1"/>
          </p:cNvPicPr>
          <p:nvPr/>
        </p:nvPicPr>
        <p:blipFill>
          <a:blip r:embed="rId1"/>
          <a:srcRect/>
          <a:stretch>
            <a:fillRect/>
          </a:stretch>
        </p:blipFill>
        <p:spPr>
          <a:xfrm>
            <a:off x="543560" y="1425575"/>
            <a:ext cx="3086100" cy="3264120"/>
          </a:xfrm>
          <a:custGeom>
            <a:avLst/>
            <a:gdLst/>
            <a:ahLst/>
            <a:cxnLst>
              <a:cxn ang="3">
                <a:pos x="hc" y="t"/>
              </a:cxn>
              <a:cxn ang="cd2">
                <a:pos x="l" y="vc"/>
              </a:cxn>
              <a:cxn ang="cd4">
                <a:pos x="hc" y="b"/>
              </a:cxn>
              <a:cxn ang="0">
                <a:pos x="r" y="vc"/>
              </a:cxn>
            </a:cxnLst>
            <a:rect l="l" t="t" r="r" b="b"/>
            <a:pathLst>
              <a:path w="4860" h="6376">
                <a:moveTo>
                  <a:pt x="0" y="0"/>
                </a:moveTo>
                <a:lnTo>
                  <a:pt x="4860" y="0"/>
                </a:lnTo>
                <a:lnTo>
                  <a:pt x="4860" y="387"/>
                </a:lnTo>
                <a:lnTo>
                  <a:pt x="3139" y="387"/>
                </a:lnTo>
                <a:lnTo>
                  <a:pt x="3139" y="5462"/>
                </a:lnTo>
                <a:lnTo>
                  <a:pt x="1208" y="5462"/>
                </a:lnTo>
                <a:lnTo>
                  <a:pt x="1208" y="6376"/>
                </a:lnTo>
                <a:lnTo>
                  <a:pt x="0" y="6376"/>
                </a:lnTo>
                <a:lnTo>
                  <a:pt x="0" y="0"/>
                </a:lnTo>
                <a:close/>
              </a:path>
            </a:pathLst>
          </a:custGeom>
        </p:spPr>
      </p:pic>
      <p:sp>
        <p:nvSpPr>
          <p:cNvPr id="6" name="矩形 5"/>
          <p:cNvSpPr/>
          <p:nvPr/>
        </p:nvSpPr>
        <p:spPr>
          <a:xfrm rot="18900000">
            <a:off x="10323830" y="-3108325"/>
            <a:ext cx="3234690" cy="754888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ea typeface="阿里巴巴普惠体 M"/>
              <a:cs typeface="阿里巴巴普惠体 B" panose="00020600040101010101" charset="-122"/>
            </a:endParaRPr>
          </a:p>
        </p:txBody>
      </p:sp>
      <p:sp>
        <p:nvSpPr>
          <p:cNvPr id="4" name="矩形 3"/>
          <p:cNvSpPr/>
          <p:nvPr/>
        </p:nvSpPr>
        <p:spPr>
          <a:xfrm rot="18900000">
            <a:off x="8122920" y="-3071495"/>
            <a:ext cx="3234690" cy="10641965"/>
          </a:xfrm>
          <a:prstGeom prst="rect">
            <a:avLst/>
          </a:prstGeom>
          <a:blipFill rotWithShape="0">
            <a:blip r:embed="rId2"/>
            <a:stretch>
              <a:fillRect/>
            </a:stretch>
          </a:blipFill>
          <a:ln>
            <a:noFill/>
          </a:ln>
          <a:effectLst>
            <a:outerShdw blurRad="203200" dist="38100" dir="5400000" algn="t" rotWithShape="0">
              <a:prstClr val="black">
                <a:alpha val="5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ea typeface="阿里巴巴普惠体 M"/>
              <a:cs typeface="阿里巴巴普惠体 B" panose="00020600040101010101" charset="-122"/>
            </a:endParaRPr>
          </a:p>
        </p:txBody>
      </p:sp>
      <p:sp>
        <p:nvSpPr>
          <p:cNvPr id="5" name="矩形 4"/>
          <p:cNvSpPr/>
          <p:nvPr/>
        </p:nvSpPr>
        <p:spPr>
          <a:xfrm rot="18900000">
            <a:off x="8122920" y="-3070860"/>
            <a:ext cx="3234690" cy="10641965"/>
          </a:xfrm>
          <a:prstGeom prst="rect">
            <a:avLst/>
          </a:prstGeom>
          <a:solidFill>
            <a:schemeClr val="accent1">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ea typeface="阿里巴巴普惠体 M"/>
              <a:cs typeface="阿里巴巴普惠体 B" panose="00020600040101010101" charset="-122"/>
            </a:endParaRPr>
          </a:p>
        </p:txBody>
      </p:sp>
      <p:sp>
        <p:nvSpPr>
          <p:cNvPr id="7" name="直角三角形 6"/>
          <p:cNvSpPr/>
          <p:nvPr/>
        </p:nvSpPr>
        <p:spPr>
          <a:xfrm>
            <a:off x="0" y="5640705"/>
            <a:ext cx="1217295" cy="1217295"/>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ea typeface="阿里巴巴普惠体 M"/>
              <a:cs typeface="阿里巴巴普惠体 B" panose="00020600040101010101" charset="-122"/>
            </a:endParaRPr>
          </a:p>
        </p:txBody>
      </p:sp>
      <p:sp>
        <p:nvSpPr>
          <p:cNvPr id="8" name="文本框 7"/>
          <p:cNvSpPr txBox="1"/>
          <p:nvPr/>
        </p:nvSpPr>
        <p:spPr>
          <a:xfrm>
            <a:off x="792480" y="1793875"/>
            <a:ext cx="5231765" cy="156845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9600" b="0" i="0" u="none" strike="noStrike" kern="1200" cap="none" spc="0" normalizeH="0" baseline="0" noProof="0" dirty="0">
                <a:ln>
                  <a:noFill/>
                </a:ln>
                <a:solidFill>
                  <a:srgbClr val="6096E6">
                    <a:lumMod val="50000"/>
                  </a:srgbClr>
                </a:solidFill>
                <a:effectLst/>
                <a:uLnTx/>
                <a:uFillTx/>
                <a:latin typeface="阿里巴巴普惠体 H" panose="00020600040101010101" charset="-122"/>
                <a:ea typeface="阿里巴巴普惠体 H" panose="00020600040101010101" charset="-122"/>
                <a:cs typeface="阿里巴巴普惠体 B" panose="00020600040101010101" charset="-122"/>
              </a:rPr>
              <a:t>THANKS</a:t>
            </a:r>
            <a:endParaRPr kumimoji="0" lang="en-US" altLang="zh-CN" sz="9600" b="0" i="0" u="none" strike="noStrike" kern="1200" cap="none" spc="0" normalizeH="0" baseline="0" noProof="0" dirty="0">
              <a:ln>
                <a:noFill/>
              </a:ln>
              <a:solidFill>
                <a:srgbClr val="6096E6">
                  <a:lumMod val="50000"/>
                </a:srgbClr>
              </a:solidFill>
              <a:effectLst/>
              <a:uLnTx/>
              <a:uFillTx/>
              <a:latin typeface="阿里巴巴普惠体 H" panose="00020600040101010101" charset="-122"/>
              <a:ea typeface="阿里巴巴普惠体 H" panose="00020600040101010101" charset="-122"/>
              <a:cs typeface="阿里巴巴普惠体 B" panose="00020600040101010101" charset="-122"/>
            </a:endParaRPr>
          </a:p>
        </p:txBody>
      </p:sp>
      <p:sp>
        <p:nvSpPr>
          <p:cNvPr id="9" name="文本框 8"/>
          <p:cNvSpPr txBox="1"/>
          <p:nvPr/>
        </p:nvSpPr>
        <p:spPr>
          <a:xfrm>
            <a:off x="887100" y="3171834"/>
            <a:ext cx="3262432" cy="83099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4800" dirty="0">
                <a:solidFill>
                  <a:srgbClr val="6096E6">
                    <a:lumMod val="50000"/>
                  </a:srgbClr>
                </a:solidFill>
                <a:latin typeface="阿里巴巴普惠体 M" panose="00020600040101010101" charset="-122"/>
                <a:ea typeface="阿里巴巴普惠体 M" panose="00020600040101010101" charset="-122"/>
                <a:cs typeface="阿里巴巴普惠体 M" panose="00020600040101010101" charset="-122"/>
              </a:rPr>
              <a:t>感谢倾听！</a:t>
            </a:r>
            <a:endParaRPr kumimoji="0" lang="zh-CN" altLang="en-US" sz="4800" b="0" i="0" u="none" strike="noStrike" kern="1200" cap="none" spc="0" normalizeH="0" baseline="0" noProof="0" dirty="0">
              <a:ln>
                <a:noFill/>
              </a:ln>
              <a:solidFill>
                <a:srgbClr val="6096E6">
                  <a:lumMod val="50000"/>
                </a:srgbClr>
              </a:solidFill>
              <a:effectLst/>
              <a:uLnTx/>
              <a:uFillTx/>
              <a:latin typeface="阿里巴巴普惠体 M" panose="00020600040101010101" charset="-122"/>
              <a:ea typeface="阿里巴巴普惠体 M" panose="00020600040101010101" charset="-122"/>
              <a:cs typeface="阿里巴巴普惠体 M" panose="00020600040101010101" charset="-122"/>
            </a:endParaRPr>
          </a:p>
        </p:txBody>
      </p:sp>
      <p:grpSp>
        <p:nvGrpSpPr>
          <p:cNvPr id="24" name="组合 23"/>
          <p:cNvGrpSpPr/>
          <p:nvPr/>
        </p:nvGrpSpPr>
        <p:grpSpPr>
          <a:xfrm>
            <a:off x="1266190" y="4441904"/>
            <a:ext cx="5790992" cy="464820"/>
            <a:chOff x="1994" y="7871"/>
            <a:chExt cx="5784" cy="732"/>
          </a:xfrm>
        </p:grpSpPr>
        <p:sp>
          <p:nvSpPr>
            <p:cNvPr id="22" name="矩形 21"/>
            <p:cNvSpPr/>
            <p:nvPr/>
          </p:nvSpPr>
          <p:spPr>
            <a:xfrm>
              <a:off x="1994" y="7871"/>
              <a:ext cx="5784" cy="732"/>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ea typeface="阿里巴巴普惠体 M"/>
                <a:cs typeface="阿里巴巴普惠体 B" panose="00020600040101010101" charset="-122"/>
              </a:endParaRPr>
            </a:p>
          </p:txBody>
        </p:sp>
        <p:sp>
          <p:nvSpPr>
            <p:cNvPr id="19" name="文本框 18"/>
            <p:cNvSpPr txBox="1"/>
            <p:nvPr/>
          </p:nvSpPr>
          <p:spPr>
            <a:xfrm>
              <a:off x="2337" y="7947"/>
              <a:ext cx="2694" cy="580"/>
            </a:xfrm>
            <a:prstGeom prst="rect">
              <a:avLst/>
            </a:prstGeom>
            <a:noFill/>
          </p:spPr>
          <p:txBody>
            <a:bodyPr wrap="none" rtlCol="0">
              <a:spAutoFit/>
            </a:bodyPr>
            <a:lstStyle/>
            <a:p>
              <a:r>
                <a:rPr lang="zh-CN" dirty="0">
                  <a:solidFill>
                    <a:schemeClr val="bg1"/>
                  </a:solidFill>
                  <a:latin typeface="阿里巴巴普惠体 B" panose="00020600040101010101" charset="-122"/>
                  <a:ea typeface="阿里巴巴普惠体 B" panose="00020600040101010101" charset="-122"/>
                  <a:cs typeface="阿里巴巴普惠体 B" panose="00020600040101010101" charset="-122"/>
                </a:rPr>
                <a:t>报告人：</a:t>
              </a:r>
              <a:r>
                <a:rPr lang="en-US" altLang="zh-CN" dirty="0">
                  <a:solidFill>
                    <a:schemeClr val="bg1"/>
                  </a:solidFill>
                  <a:latin typeface="阿里巴巴普惠体 B" panose="00020600040101010101" charset="-122"/>
                  <a:ea typeface="阿里巴巴普惠体 B" panose="00020600040101010101" charset="-122"/>
                  <a:cs typeface="阿里巴巴普惠体 B" panose="00020600040101010101" charset="-122"/>
                </a:rPr>
                <a:t>2252201 </a:t>
              </a:r>
              <a:r>
                <a:rPr lang="zh-CN" dirty="0">
                  <a:solidFill>
                    <a:schemeClr val="bg1"/>
                  </a:solidFill>
                  <a:latin typeface="阿里巴巴普惠体 B" panose="00020600040101010101" charset="-122"/>
                  <a:ea typeface="阿里巴巴普惠体 B" panose="00020600040101010101" charset="-122"/>
                  <a:cs typeface="阿里巴巴普惠体 B" panose="00020600040101010101" charset="-122"/>
                </a:rPr>
                <a:t>胡世成</a:t>
              </a:r>
              <a:endParaRPr lang="zh-CN" dirty="0">
                <a:solidFill>
                  <a:schemeClr val="bg1"/>
                </a:solidFill>
                <a:latin typeface="阿里巴巴普惠体 B" panose="00020600040101010101" charset="-122"/>
                <a:ea typeface="阿里巴巴普惠体 B" panose="00020600040101010101" charset="-122"/>
                <a:cs typeface="阿里巴巴普惠体 B" panose="00020600040101010101" charset="-122"/>
              </a:endParaRPr>
            </a:p>
          </p:txBody>
        </p:sp>
      </p:grpSp>
      <p:sp>
        <p:nvSpPr>
          <p:cNvPr id="26" name="椭圆 25"/>
          <p:cNvSpPr/>
          <p:nvPr/>
        </p:nvSpPr>
        <p:spPr>
          <a:xfrm>
            <a:off x="543560" y="264160"/>
            <a:ext cx="321945" cy="321945"/>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gradFill>
                <a:gsLst>
                  <a:gs pos="0">
                    <a:srgbClr val="6096E6">
                      <a:lumMod val="5000"/>
                      <a:lumOff val="95000"/>
                    </a:srgbClr>
                  </a:gs>
                  <a:gs pos="77000">
                    <a:srgbClr val="FFBA55">
                      <a:lumMod val="60000"/>
                      <a:lumOff val="40000"/>
                    </a:srgbClr>
                  </a:gs>
                </a:gsLst>
                <a:lin ang="5400000" scaled="0"/>
              </a:gradFill>
              <a:effectLst/>
              <a:uLnTx/>
              <a:uFillTx/>
              <a:ea typeface="阿里巴巴普惠体 M"/>
              <a:cs typeface="阿里巴巴普惠体 B" panose="00020600040101010101" charset="-122"/>
            </a:endParaRPr>
          </a:p>
        </p:txBody>
      </p:sp>
      <p:pic>
        <p:nvPicPr>
          <p:cNvPr id="2" name="图片 1" descr="星星 1"/>
          <p:cNvPicPr>
            <a:picLocks noChangeAspect="1"/>
          </p:cNvPicPr>
          <p:nvPr/>
        </p:nvPicPr>
        <p:blipFill>
          <a:blip r:embed="rId3"/>
          <a:stretch>
            <a:fillRect/>
          </a:stretch>
        </p:blipFill>
        <p:spPr>
          <a:xfrm>
            <a:off x="5528310" y="-254000"/>
            <a:ext cx="5177790" cy="2957830"/>
          </a:xfrm>
          <a:prstGeom prst="rect">
            <a:avLst/>
          </a:prstGeom>
        </p:spPr>
      </p:pic>
      <p:pic>
        <p:nvPicPr>
          <p:cNvPr id="3" name="图片 2" descr="星星 2"/>
          <p:cNvPicPr>
            <a:picLocks noChangeAspect="1"/>
          </p:cNvPicPr>
          <p:nvPr/>
        </p:nvPicPr>
        <p:blipFill>
          <a:blip r:embed="rId4"/>
          <a:stretch>
            <a:fillRect/>
          </a:stretch>
        </p:blipFill>
        <p:spPr>
          <a:xfrm>
            <a:off x="8952930" y="2481671"/>
            <a:ext cx="5313045" cy="2713355"/>
          </a:xfrm>
          <a:prstGeom prst="rect">
            <a:avLst/>
          </a:prstGeom>
        </p:spPr>
      </p:pic>
    </p:spTree>
    <p:custDataLst>
      <p:tags r:id="rId5"/>
    </p:custData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8" name="组合 7"/>
          <p:cNvGrpSpPr/>
          <p:nvPr/>
        </p:nvGrpSpPr>
        <p:grpSpPr>
          <a:xfrm>
            <a:off x="0" y="480060"/>
            <a:ext cx="846455" cy="576580"/>
            <a:chOff x="0" y="1224"/>
            <a:chExt cx="1656" cy="1128"/>
          </a:xfrm>
        </p:grpSpPr>
        <p:sp>
          <p:nvSpPr>
            <p:cNvPr id="2" name="矩形 1"/>
            <p:cNvSpPr/>
            <p:nvPr/>
          </p:nvSpPr>
          <p:spPr>
            <a:xfrm>
              <a:off x="0" y="1224"/>
              <a:ext cx="828" cy="112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ea typeface="阿里巴巴普惠体 M"/>
                <a:cs typeface="阿里巴巴普惠体 B" panose="00020600040101010101" charset="-122"/>
              </a:endParaRPr>
            </a:p>
          </p:txBody>
        </p:sp>
        <p:sp>
          <p:nvSpPr>
            <p:cNvPr id="3" name="矩形 2"/>
            <p:cNvSpPr/>
            <p:nvPr/>
          </p:nvSpPr>
          <p:spPr>
            <a:xfrm>
              <a:off x="828" y="1224"/>
              <a:ext cx="828" cy="1128"/>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ea typeface="阿里巴巴普惠体 M"/>
                <a:cs typeface="阿里巴巴普惠体 B" panose="00020600040101010101" charset="-122"/>
              </a:endParaRPr>
            </a:p>
          </p:txBody>
        </p:sp>
      </p:grpSp>
      <p:sp>
        <p:nvSpPr>
          <p:cNvPr id="18" name="文本框 17"/>
          <p:cNvSpPr txBox="1"/>
          <p:nvPr/>
        </p:nvSpPr>
        <p:spPr>
          <a:xfrm>
            <a:off x="960120" y="445770"/>
            <a:ext cx="2011680" cy="645160"/>
          </a:xfrm>
          <a:prstGeom prst="rect">
            <a:avLst/>
          </a:prstGeom>
          <a:noFill/>
        </p:spPr>
        <p:txBody>
          <a:bodyPr wrap="none" rtlCol="0">
            <a:spAutoFit/>
          </a:bodyPr>
          <a:lstStyle/>
          <a:p>
            <a:pPr algn="l"/>
            <a:r>
              <a:rPr lang="zh-CN" sz="3600" dirty="0">
                <a:solidFill>
                  <a:schemeClr val="accent1">
                    <a:lumMod val="50000"/>
                  </a:schemeClr>
                </a:solidFill>
                <a:latin typeface="阿里巴巴普惠体 B" panose="00020600040101010101" charset="-122"/>
                <a:ea typeface="阿里巴巴普惠体 B" panose="00020600040101010101" charset="-122"/>
                <a:cs typeface="阿里巴巴普惠体 M" panose="00020600040101010101" charset="-122"/>
              </a:rPr>
              <a:t>问题描述</a:t>
            </a:r>
            <a:endParaRPr lang="zh-CN" sz="3600" dirty="0">
              <a:solidFill>
                <a:schemeClr val="accent1">
                  <a:lumMod val="50000"/>
                </a:schemeClr>
              </a:solidFill>
              <a:latin typeface="阿里巴巴普惠体 B" panose="00020600040101010101" charset="-122"/>
              <a:ea typeface="阿里巴巴普惠体 B" panose="00020600040101010101" charset="-122"/>
              <a:cs typeface="阿里巴巴普惠体 M" panose="00020600040101010101" charset="-122"/>
            </a:endParaRPr>
          </a:p>
        </p:txBody>
      </p:sp>
      <p:pic>
        <p:nvPicPr>
          <p:cNvPr id="4" name="图片 3" descr="ruslan-bardash-WMSvsWzhM0g-unsplash"/>
          <p:cNvPicPr>
            <a:picLocks noChangeAspect="1"/>
          </p:cNvPicPr>
          <p:nvPr/>
        </p:nvPicPr>
        <p:blipFill>
          <a:blip r:embed="rId1"/>
          <a:srcRect l="24897" r="27268"/>
          <a:stretch>
            <a:fillRect/>
          </a:stretch>
        </p:blipFill>
        <p:spPr>
          <a:xfrm>
            <a:off x="7272655" y="0"/>
            <a:ext cx="4919345" cy="6858000"/>
          </a:xfrm>
          <a:prstGeom prst="rect">
            <a:avLst/>
          </a:prstGeom>
        </p:spPr>
      </p:pic>
      <p:pic>
        <p:nvPicPr>
          <p:cNvPr id="9" name="图片 8" descr="问题描述"/>
          <p:cNvPicPr>
            <a:picLocks noChangeAspect="1"/>
          </p:cNvPicPr>
          <p:nvPr/>
        </p:nvPicPr>
        <p:blipFill>
          <a:blip r:embed="rId2"/>
          <a:srcRect l="3958" t="11908" r="44724" b="48903"/>
          <a:stretch>
            <a:fillRect/>
          </a:stretch>
        </p:blipFill>
        <p:spPr>
          <a:xfrm>
            <a:off x="0" y="1713230"/>
            <a:ext cx="12192000" cy="4463415"/>
          </a:xfrm>
          <a:prstGeom prst="rect">
            <a:avLst/>
          </a:prstGeom>
        </p:spPr>
      </p:pic>
    </p:spTree>
    <p:custDataLst>
      <p:tags r:id="rId3"/>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8" name="组合 7"/>
          <p:cNvGrpSpPr/>
          <p:nvPr/>
        </p:nvGrpSpPr>
        <p:grpSpPr>
          <a:xfrm>
            <a:off x="0" y="480060"/>
            <a:ext cx="846455" cy="576580"/>
            <a:chOff x="0" y="1224"/>
            <a:chExt cx="1656" cy="1128"/>
          </a:xfrm>
        </p:grpSpPr>
        <p:sp>
          <p:nvSpPr>
            <p:cNvPr id="2" name="矩形 1"/>
            <p:cNvSpPr/>
            <p:nvPr/>
          </p:nvSpPr>
          <p:spPr>
            <a:xfrm>
              <a:off x="0" y="1224"/>
              <a:ext cx="828" cy="112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ea typeface="阿里巴巴普惠体 M"/>
                <a:cs typeface="阿里巴巴普惠体 B" panose="00020600040101010101" charset="-122"/>
              </a:endParaRPr>
            </a:p>
          </p:txBody>
        </p:sp>
        <p:sp>
          <p:nvSpPr>
            <p:cNvPr id="3" name="矩形 2"/>
            <p:cNvSpPr/>
            <p:nvPr/>
          </p:nvSpPr>
          <p:spPr>
            <a:xfrm>
              <a:off x="828" y="1224"/>
              <a:ext cx="828" cy="1128"/>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ea typeface="阿里巴巴普惠体 M"/>
                <a:cs typeface="阿里巴巴普惠体 B" panose="00020600040101010101" charset="-122"/>
              </a:endParaRPr>
            </a:p>
          </p:txBody>
        </p:sp>
      </p:grpSp>
      <p:sp>
        <p:nvSpPr>
          <p:cNvPr id="18" name="文本框 17"/>
          <p:cNvSpPr txBox="1"/>
          <p:nvPr/>
        </p:nvSpPr>
        <p:spPr>
          <a:xfrm>
            <a:off x="960120" y="445770"/>
            <a:ext cx="2011680" cy="645160"/>
          </a:xfrm>
          <a:prstGeom prst="rect">
            <a:avLst/>
          </a:prstGeom>
          <a:noFill/>
        </p:spPr>
        <p:txBody>
          <a:bodyPr wrap="none" rtlCol="0">
            <a:spAutoFit/>
          </a:bodyPr>
          <a:lstStyle/>
          <a:p>
            <a:pPr algn="l"/>
            <a:r>
              <a:rPr lang="zh-CN" sz="3600" dirty="0">
                <a:solidFill>
                  <a:schemeClr val="accent1">
                    <a:lumMod val="50000"/>
                  </a:schemeClr>
                </a:solidFill>
                <a:latin typeface="阿里巴巴普惠体 B" panose="00020600040101010101" charset="-122"/>
                <a:ea typeface="阿里巴巴普惠体 B" panose="00020600040101010101" charset="-122"/>
                <a:cs typeface="阿里巴巴普惠体 M" panose="00020600040101010101" charset="-122"/>
              </a:rPr>
              <a:t>问题描述</a:t>
            </a:r>
            <a:endParaRPr lang="zh-CN" sz="3600" dirty="0">
              <a:solidFill>
                <a:schemeClr val="accent1">
                  <a:lumMod val="50000"/>
                </a:schemeClr>
              </a:solidFill>
              <a:latin typeface="阿里巴巴普惠体 B" panose="00020600040101010101" charset="-122"/>
              <a:ea typeface="阿里巴巴普惠体 B" panose="00020600040101010101" charset="-122"/>
              <a:cs typeface="阿里巴巴普惠体 M" panose="00020600040101010101" charset="-122"/>
            </a:endParaRPr>
          </a:p>
        </p:txBody>
      </p:sp>
      <p:pic>
        <p:nvPicPr>
          <p:cNvPr id="4" name="图片 3" descr="ruslan-bardash-WMSvsWzhM0g-unsplash"/>
          <p:cNvPicPr>
            <a:picLocks noChangeAspect="1"/>
          </p:cNvPicPr>
          <p:nvPr/>
        </p:nvPicPr>
        <p:blipFill>
          <a:blip r:embed="rId1"/>
          <a:srcRect l="24897" r="27268"/>
          <a:stretch>
            <a:fillRect/>
          </a:stretch>
        </p:blipFill>
        <p:spPr>
          <a:xfrm>
            <a:off x="7272655" y="0"/>
            <a:ext cx="4919345" cy="6858000"/>
          </a:xfrm>
          <a:prstGeom prst="rect">
            <a:avLst/>
          </a:prstGeom>
        </p:spPr>
      </p:pic>
      <p:pic>
        <p:nvPicPr>
          <p:cNvPr id="9" name="图片 8" descr="问题描述"/>
          <p:cNvPicPr>
            <a:picLocks noChangeAspect="1"/>
          </p:cNvPicPr>
          <p:nvPr/>
        </p:nvPicPr>
        <p:blipFill>
          <a:blip r:embed="rId2"/>
          <a:srcRect l="32891" t="41330" r="33198" b="10495"/>
          <a:stretch>
            <a:fillRect/>
          </a:stretch>
        </p:blipFill>
        <p:spPr>
          <a:xfrm>
            <a:off x="0" y="1411605"/>
            <a:ext cx="7997190" cy="5446395"/>
          </a:xfrm>
          <a:prstGeom prst="rect">
            <a:avLst/>
          </a:prstGeom>
        </p:spPr>
      </p:pic>
    </p:spTree>
    <p:custDataLst>
      <p:tags r:id="rId3"/>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8" name="组合 7"/>
          <p:cNvGrpSpPr/>
          <p:nvPr/>
        </p:nvGrpSpPr>
        <p:grpSpPr>
          <a:xfrm>
            <a:off x="0" y="480060"/>
            <a:ext cx="846455" cy="576580"/>
            <a:chOff x="0" y="1224"/>
            <a:chExt cx="1656" cy="1128"/>
          </a:xfrm>
        </p:grpSpPr>
        <p:sp>
          <p:nvSpPr>
            <p:cNvPr id="2" name="矩形 1"/>
            <p:cNvSpPr/>
            <p:nvPr/>
          </p:nvSpPr>
          <p:spPr>
            <a:xfrm>
              <a:off x="0" y="1224"/>
              <a:ext cx="828" cy="112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ea typeface="阿里巴巴普惠体 M"/>
                <a:cs typeface="阿里巴巴普惠体 B" panose="00020600040101010101" charset="-122"/>
              </a:endParaRPr>
            </a:p>
          </p:txBody>
        </p:sp>
        <p:sp>
          <p:nvSpPr>
            <p:cNvPr id="3" name="矩形 2"/>
            <p:cNvSpPr/>
            <p:nvPr/>
          </p:nvSpPr>
          <p:spPr>
            <a:xfrm>
              <a:off x="828" y="1224"/>
              <a:ext cx="828" cy="1128"/>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ea typeface="阿里巴巴普惠体 M"/>
                <a:cs typeface="阿里巴巴普惠体 B" panose="00020600040101010101" charset="-122"/>
              </a:endParaRPr>
            </a:p>
          </p:txBody>
        </p:sp>
      </p:grpSp>
      <p:sp>
        <p:nvSpPr>
          <p:cNvPr id="18" name="文本框 17"/>
          <p:cNvSpPr txBox="1"/>
          <p:nvPr/>
        </p:nvSpPr>
        <p:spPr>
          <a:xfrm>
            <a:off x="960120" y="445770"/>
            <a:ext cx="2011680" cy="645160"/>
          </a:xfrm>
          <a:prstGeom prst="rect">
            <a:avLst/>
          </a:prstGeom>
          <a:noFill/>
        </p:spPr>
        <p:txBody>
          <a:bodyPr wrap="none" rtlCol="0">
            <a:spAutoFit/>
          </a:bodyPr>
          <a:lstStyle/>
          <a:p>
            <a:pPr algn="l"/>
            <a:r>
              <a:rPr lang="zh-CN" sz="3600" dirty="0">
                <a:solidFill>
                  <a:schemeClr val="accent1">
                    <a:lumMod val="50000"/>
                  </a:schemeClr>
                </a:solidFill>
                <a:latin typeface="阿里巴巴普惠体 B" panose="00020600040101010101" charset="-122"/>
                <a:ea typeface="阿里巴巴普惠体 B" panose="00020600040101010101" charset="-122"/>
                <a:cs typeface="阿里巴巴普惠体 M" panose="00020600040101010101" charset="-122"/>
              </a:rPr>
              <a:t>问题描述</a:t>
            </a:r>
            <a:endParaRPr lang="zh-CN" sz="3600" dirty="0">
              <a:solidFill>
                <a:schemeClr val="accent1">
                  <a:lumMod val="50000"/>
                </a:schemeClr>
              </a:solidFill>
              <a:latin typeface="阿里巴巴普惠体 B" panose="00020600040101010101" charset="-122"/>
              <a:ea typeface="阿里巴巴普惠体 B" panose="00020600040101010101" charset="-122"/>
              <a:cs typeface="阿里巴巴普惠体 M" panose="00020600040101010101" charset="-122"/>
            </a:endParaRPr>
          </a:p>
        </p:txBody>
      </p:sp>
      <p:pic>
        <p:nvPicPr>
          <p:cNvPr id="4" name="图片 3" descr="ruslan-bardash-WMSvsWzhM0g-unsplash"/>
          <p:cNvPicPr>
            <a:picLocks noChangeAspect="1"/>
          </p:cNvPicPr>
          <p:nvPr/>
        </p:nvPicPr>
        <p:blipFill>
          <a:blip r:embed="rId1"/>
          <a:srcRect l="24897" r="27268"/>
          <a:stretch>
            <a:fillRect/>
          </a:stretch>
        </p:blipFill>
        <p:spPr>
          <a:xfrm>
            <a:off x="7272655" y="0"/>
            <a:ext cx="4919345" cy="6858000"/>
          </a:xfrm>
          <a:prstGeom prst="rect">
            <a:avLst/>
          </a:prstGeom>
        </p:spPr>
      </p:pic>
      <p:pic>
        <p:nvPicPr>
          <p:cNvPr id="9" name="图片 8" descr="问题描述"/>
          <p:cNvPicPr>
            <a:picLocks noChangeAspect="1"/>
          </p:cNvPicPr>
          <p:nvPr/>
        </p:nvPicPr>
        <p:blipFill>
          <a:blip r:embed="rId2"/>
          <a:srcRect l="57380" t="10159" r="5109" b="50022"/>
          <a:stretch>
            <a:fillRect/>
          </a:stretch>
        </p:blipFill>
        <p:spPr>
          <a:xfrm>
            <a:off x="1339850" y="1656080"/>
            <a:ext cx="10229215" cy="5205730"/>
          </a:xfrm>
          <a:prstGeom prst="rect">
            <a:avLst/>
          </a:prstGeom>
        </p:spPr>
      </p:pic>
    </p:spTree>
    <p:custDataLst>
      <p:tags r:id="rId3"/>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图片 8" descr="ruslan-bardash-WMSvsWzhM0g-unsplash"/>
          <p:cNvPicPr>
            <a:picLocks noChangeAspect="1"/>
          </p:cNvPicPr>
          <p:nvPr/>
        </p:nvPicPr>
        <p:blipFill>
          <a:blip r:embed="rId1"/>
          <a:srcRect l="24897" r="27268"/>
          <a:stretch>
            <a:fillRect/>
          </a:stretch>
        </p:blipFill>
        <p:spPr>
          <a:xfrm>
            <a:off x="7272655" y="0"/>
            <a:ext cx="4919345" cy="6858000"/>
          </a:xfrm>
          <a:prstGeom prst="rect">
            <a:avLst/>
          </a:prstGeom>
        </p:spPr>
      </p:pic>
      <p:grpSp>
        <p:nvGrpSpPr>
          <p:cNvPr id="8" name="组合 7"/>
          <p:cNvGrpSpPr/>
          <p:nvPr/>
        </p:nvGrpSpPr>
        <p:grpSpPr>
          <a:xfrm>
            <a:off x="0" y="480060"/>
            <a:ext cx="846455" cy="576580"/>
            <a:chOff x="0" y="1224"/>
            <a:chExt cx="1656" cy="1128"/>
          </a:xfrm>
        </p:grpSpPr>
        <p:sp>
          <p:nvSpPr>
            <p:cNvPr id="2" name="矩形 1"/>
            <p:cNvSpPr/>
            <p:nvPr/>
          </p:nvSpPr>
          <p:spPr>
            <a:xfrm>
              <a:off x="0" y="1224"/>
              <a:ext cx="828" cy="112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ea typeface="阿里巴巴普惠体 M"/>
                <a:cs typeface="阿里巴巴普惠体 B" panose="00020600040101010101" charset="-122"/>
              </a:endParaRPr>
            </a:p>
          </p:txBody>
        </p:sp>
        <p:sp>
          <p:nvSpPr>
            <p:cNvPr id="3" name="矩形 2"/>
            <p:cNvSpPr/>
            <p:nvPr/>
          </p:nvSpPr>
          <p:spPr>
            <a:xfrm>
              <a:off x="828" y="1224"/>
              <a:ext cx="828" cy="1128"/>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ea typeface="阿里巴巴普惠体 M"/>
                <a:cs typeface="阿里巴巴普惠体 B" panose="00020600040101010101" charset="-122"/>
              </a:endParaRPr>
            </a:p>
          </p:txBody>
        </p:sp>
      </p:grpSp>
      <p:sp>
        <p:nvSpPr>
          <p:cNvPr id="18" name="文本框 17"/>
          <p:cNvSpPr txBox="1"/>
          <p:nvPr/>
        </p:nvSpPr>
        <p:spPr>
          <a:xfrm>
            <a:off x="960120" y="445770"/>
            <a:ext cx="2011680" cy="645160"/>
          </a:xfrm>
          <a:prstGeom prst="rect">
            <a:avLst/>
          </a:prstGeom>
          <a:noFill/>
        </p:spPr>
        <p:txBody>
          <a:bodyPr wrap="none" rtlCol="0">
            <a:spAutoFit/>
          </a:bodyPr>
          <a:lstStyle/>
          <a:p>
            <a:pPr algn="l"/>
            <a:r>
              <a:rPr lang="zh-CN" altLang="en-US" sz="3600" dirty="0">
                <a:solidFill>
                  <a:schemeClr val="accent1">
                    <a:lumMod val="50000"/>
                  </a:schemeClr>
                </a:solidFill>
                <a:latin typeface="阿里巴巴普惠体 B" panose="00020600040101010101" charset="-122"/>
                <a:ea typeface="阿里巴巴普惠体 B" panose="00020600040101010101" charset="-122"/>
                <a:cs typeface="阿里巴巴普惠体 M" panose="00020600040101010101" charset="-122"/>
              </a:rPr>
              <a:t>系统架构</a:t>
            </a:r>
            <a:endParaRPr lang="zh-CN" altLang="en-US" sz="3600" dirty="0">
              <a:solidFill>
                <a:schemeClr val="accent1">
                  <a:lumMod val="50000"/>
                </a:schemeClr>
              </a:solidFill>
              <a:latin typeface="阿里巴巴普惠体 B" panose="00020600040101010101" charset="-122"/>
              <a:ea typeface="阿里巴巴普惠体 B" panose="00020600040101010101" charset="-122"/>
              <a:cs typeface="阿里巴巴普惠体 M" panose="00020600040101010101" charset="-122"/>
            </a:endParaRPr>
          </a:p>
        </p:txBody>
      </p:sp>
      <p:pic>
        <p:nvPicPr>
          <p:cNvPr id="6" name="图片 5" descr="需求分析"/>
          <p:cNvPicPr>
            <a:picLocks noChangeAspect="1"/>
          </p:cNvPicPr>
          <p:nvPr/>
        </p:nvPicPr>
        <p:blipFill>
          <a:blip r:embed="rId2"/>
          <a:srcRect l="3845" t="27796" r="71245"/>
          <a:stretch>
            <a:fillRect/>
          </a:stretch>
        </p:blipFill>
        <p:spPr>
          <a:xfrm>
            <a:off x="0" y="1549400"/>
            <a:ext cx="2414905" cy="4951730"/>
          </a:xfrm>
          <a:prstGeom prst="rect">
            <a:avLst/>
          </a:prstGeom>
        </p:spPr>
      </p:pic>
      <p:pic>
        <p:nvPicPr>
          <p:cNvPr id="7" name="图片 6" descr="信息流图"/>
          <p:cNvPicPr>
            <a:picLocks noChangeAspect="1"/>
          </p:cNvPicPr>
          <p:nvPr/>
        </p:nvPicPr>
        <p:blipFill>
          <a:blip r:embed="rId3"/>
          <a:stretch>
            <a:fillRect/>
          </a:stretch>
        </p:blipFill>
        <p:spPr>
          <a:xfrm>
            <a:off x="2542540" y="1016635"/>
            <a:ext cx="9650095" cy="5841365"/>
          </a:xfrm>
          <a:prstGeom prst="rect">
            <a:avLst/>
          </a:prstGeom>
        </p:spPr>
      </p:pic>
    </p:spTree>
    <p:custDataLst>
      <p:tags r:id="rId4"/>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图片 8" descr="ruslan-bardash-WMSvsWzhM0g-unsplash"/>
          <p:cNvPicPr>
            <a:picLocks noChangeAspect="1"/>
          </p:cNvPicPr>
          <p:nvPr/>
        </p:nvPicPr>
        <p:blipFill>
          <a:blip r:embed="rId1"/>
          <a:srcRect l="24897" r="27268"/>
          <a:stretch>
            <a:fillRect/>
          </a:stretch>
        </p:blipFill>
        <p:spPr>
          <a:xfrm>
            <a:off x="7272655" y="0"/>
            <a:ext cx="4919345" cy="6858000"/>
          </a:xfrm>
          <a:prstGeom prst="rect">
            <a:avLst/>
          </a:prstGeom>
        </p:spPr>
      </p:pic>
      <p:grpSp>
        <p:nvGrpSpPr>
          <p:cNvPr id="8" name="组合 7"/>
          <p:cNvGrpSpPr/>
          <p:nvPr/>
        </p:nvGrpSpPr>
        <p:grpSpPr>
          <a:xfrm>
            <a:off x="0" y="480060"/>
            <a:ext cx="846455" cy="576580"/>
            <a:chOff x="0" y="1224"/>
            <a:chExt cx="1656" cy="1128"/>
          </a:xfrm>
        </p:grpSpPr>
        <p:sp>
          <p:nvSpPr>
            <p:cNvPr id="2" name="矩形 1"/>
            <p:cNvSpPr/>
            <p:nvPr/>
          </p:nvSpPr>
          <p:spPr>
            <a:xfrm>
              <a:off x="0" y="1224"/>
              <a:ext cx="828" cy="112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ea typeface="阿里巴巴普惠体 M"/>
                <a:cs typeface="阿里巴巴普惠体 B" panose="00020600040101010101" charset="-122"/>
              </a:endParaRPr>
            </a:p>
          </p:txBody>
        </p:sp>
        <p:sp>
          <p:nvSpPr>
            <p:cNvPr id="3" name="矩形 2"/>
            <p:cNvSpPr/>
            <p:nvPr/>
          </p:nvSpPr>
          <p:spPr>
            <a:xfrm>
              <a:off x="828" y="1224"/>
              <a:ext cx="828" cy="1128"/>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ea typeface="阿里巴巴普惠体 M"/>
                <a:cs typeface="阿里巴巴普惠体 B" panose="00020600040101010101" charset="-122"/>
              </a:endParaRPr>
            </a:p>
          </p:txBody>
        </p:sp>
      </p:grpSp>
      <p:sp>
        <p:nvSpPr>
          <p:cNvPr id="18" name="文本框 17"/>
          <p:cNvSpPr txBox="1"/>
          <p:nvPr/>
        </p:nvSpPr>
        <p:spPr>
          <a:xfrm>
            <a:off x="960120" y="445770"/>
            <a:ext cx="2468880" cy="645160"/>
          </a:xfrm>
          <a:prstGeom prst="rect">
            <a:avLst/>
          </a:prstGeom>
          <a:noFill/>
        </p:spPr>
        <p:txBody>
          <a:bodyPr wrap="none" rtlCol="0">
            <a:spAutoFit/>
          </a:bodyPr>
          <a:lstStyle/>
          <a:p>
            <a:pPr algn="l"/>
            <a:r>
              <a:rPr lang="zh-CN" altLang="en-US" sz="3600" dirty="0">
                <a:solidFill>
                  <a:schemeClr val="accent1">
                    <a:lumMod val="50000"/>
                  </a:schemeClr>
                </a:solidFill>
                <a:latin typeface="阿里巴巴普惠体 B" panose="00020600040101010101" charset="-122"/>
                <a:ea typeface="阿里巴巴普惠体 B" panose="00020600040101010101" charset="-122"/>
                <a:cs typeface="阿里巴巴普惠体 M" panose="00020600040101010101" charset="-122"/>
              </a:rPr>
              <a:t>数据库设计</a:t>
            </a:r>
            <a:endParaRPr lang="zh-CN" altLang="en-US" sz="3600" dirty="0">
              <a:solidFill>
                <a:schemeClr val="accent1">
                  <a:lumMod val="50000"/>
                </a:schemeClr>
              </a:solidFill>
              <a:latin typeface="阿里巴巴普惠体 B" panose="00020600040101010101" charset="-122"/>
              <a:ea typeface="阿里巴巴普惠体 B" panose="00020600040101010101" charset="-122"/>
              <a:cs typeface="阿里巴巴普惠体 M" panose="00020600040101010101" charset="-122"/>
            </a:endParaRPr>
          </a:p>
        </p:txBody>
      </p:sp>
      <p:pic>
        <p:nvPicPr>
          <p:cNvPr id="4" name="图片 3" descr="ER图"/>
          <p:cNvPicPr>
            <a:picLocks noChangeAspect="1"/>
          </p:cNvPicPr>
          <p:nvPr/>
        </p:nvPicPr>
        <p:blipFill>
          <a:blip r:embed="rId2"/>
          <a:stretch>
            <a:fillRect/>
          </a:stretch>
        </p:blipFill>
        <p:spPr>
          <a:xfrm>
            <a:off x="3870960" y="0"/>
            <a:ext cx="8342630" cy="6858635"/>
          </a:xfrm>
          <a:prstGeom prst="rect">
            <a:avLst/>
          </a:prstGeom>
        </p:spPr>
      </p:pic>
      <p:sp>
        <p:nvSpPr>
          <p:cNvPr id="5" name="文本框 4"/>
          <p:cNvSpPr txBox="1"/>
          <p:nvPr/>
        </p:nvSpPr>
        <p:spPr>
          <a:xfrm>
            <a:off x="357505" y="1908175"/>
            <a:ext cx="3361055" cy="2799715"/>
          </a:xfrm>
          <a:prstGeom prst="rect">
            <a:avLst/>
          </a:prstGeom>
        </p:spPr>
        <p:txBody>
          <a:bodyPr wrap="square">
            <a:spAutoFit/>
          </a:bodyPr>
          <a:p>
            <a:pPr algn="ctr" defTabSz="266700"/>
            <a:r>
              <a:rPr lang="en-US" altLang="zh-CN" sz="1600" b="1" u="sng">
                <a:latin typeface="宋体" panose="02010600030101010101" pitchFamily="2" charset="-122"/>
                <a:ea typeface="宋体" panose="02010600030101010101" pitchFamily="2" charset="-122"/>
              </a:rPr>
              <a:t>实体</a:t>
            </a:r>
            <a:endParaRPr lang="en-US" altLang="zh-CN" sz="1600" b="1" u="sng">
              <a:latin typeface="宋体" panose="02010600030101010101" pitchFamily="2" charset="-122"/>
              <a:ea typeface="宋体" panose="02010600030101010101" pitchFamily="2" charset="-122"/>
            </a:endParaRPr>
          </a:p>
          <a:p>
            <a:pPr defTabSz="266700"/>
            <a:r>
              <a:rPr lang="en-US" altLang="zh-CN" sz="1600" b="1">
                <a:latin typeface="宋体" panose="02010600030101010101" pitchFamily="2" charset="-122"/>
                <a:ea typeface="宋体" panose="02010600030101010101" pitchFamily="2" charset="-122"/>
              </a:rPr>
              <a:t>User </a:t>
            </a:r>
            <a:r>
              <a:rPr lang="zh-CN" altLang="en-US" sz="1600" b="1">
                <a:latin typeface="宋体" panose="02010600030101010101" pitchFamily="2" charset="-122"/>
                <a:ea typeface="宋体" panose="02010600030101010101" pitchFamily="2" charset="-122"/>
              </a:rPr>
              <a:t>用户表</a:t>
            </a:r>
            <a:endParaRPr lang="zh-CN" altLang="en-US" sz="1600" b="1">
              <a:latin typeface="宋体" panose="02010600030101010101" pitchFamily="2" charset="-122"/>
              <a:ea typeface="宋体" panose="02010600030101010101" pitchFamily="2" charset="-122"/>
            </a:endParaRPr>
          </a:p>
          <a:p>
            <a:pPr defTabSz="266700"/>
            <a:r>
              <a:rPr lang="en-US" altLang="zh-CN" sz="1600" b="1">
                <a:latin typeface="宋体" panose="02010600030101010101" pitchFamily="2" charset="-122"/>
                <a:ea typeface="宋体" panose="02010600030101010101" pitchFamily="2" charset="-122"/>
              </a:rPr>
              <a:t>ActionLog </a:t>
            </a:r>
            <a:r>
              <a:rPr lang="zh-CN" altLang="en-US" sz="1600" b="1">
                <a:latin typeface="宋体" panose="02010600030101010101" pitchFamily="2" charset="-122"/>
                <a:ea typeface="宋体" panose="02010600030101010101" pitchFamily="2" charset="-122"/>
              </a:rPr>
              <a:t>用户日志表</a:t>
            </a:r>
            <a:endParaRPr lang="zh-CN" altLang="en-US" sz="1600" b="1">
              <a:latin typeface="宋体" panose="02010600030101010101" pitchFamily="2" charset="-122"/>
              <a:ea typeface="宋体" panose="02010600030101010101" pitchFamily="2" charset="-122"/>
            </a:endParaRPr>
          </a:p>
          <a:p>
            <a:pPr defTabSz="266700"/>
            <a:r>
              <a:rPr lang="en-US" altLang="zh-CN" sz="1600" b="1">
                <a:latin typeface="宋体" panose="02010600030101010101" pitchFamily="2" charset="-122"/>
                <a:ea typeface="宋体" panose="02010600030101010101" pitchFamily="2" charset="-122"/>
              </a:rPr>
              <a:t>CrimeEvent </a:t>
            </a:r>
            <a:r>
              <a:rPr lang="zh-CN" altLang="en-US" sz="1600" b="1">
                <a:latin typeface="宋体" panose="02010600030101010101" pitchFamily="2" charset="-122"/>
                <a:ea typeface="宋体" panose="02010600030101010101" pitchFamily="2" charset="-122"/>
              </a:rPr>
              <a:t>犯罪事件表</a:t>
            </a:r>
            <a:endParaRPr lang="zh-CN" altLang="en-US" sz="1700">
              <a:latin typeface="宋体" panose="02010600030101010101" pitchFamily="2" charset="-122"/>
              <a:ea typeface="宋体" panose="02010600030101010101" pitchFamily="2" charset="-122"/>
            </a:endParaRPr>
          </a:p>
          <a:p>
            <a:pPr defTabSz="266700"/>
            <a:r>
              <a:rPr lang="en-US" altLang="zh-CN" sz="1600" b="1">
                <a:latin typeface="宋体" panose="02010600030101010101" pitchFamily="2" charset="-122"/>
                <a:ea typeface="宋体" panose="02010600030101010101" pitchFamily="2" charset="-122"/>
              </a:rPr>
              <a:t>CrimeType </a:t>
            </a:r>
            <a:r>
              <a:rPr lang="zh-CN" altLang="en-US" sz="1600" b="1">
                <a:latin typeface="宋体" panose="02010600030101010101" pitchFamily="2" charset="-122"/>
                <a:ea typeface="宋体" panose="02010600030101010101" pitchFamily="2" charset="-122"/>
              </a:rPr>
              <a:t>犯罪类型表</a:t>
            </a:r>
            <a:endParaRPr lang="zh-CN" altLang="en-US" sz="1700">
              <a:latin typeface="宋体" panose="02010600030101010101" pitchFamily="2" charset="-122"/>
              <a:ea typeface="宋体" panose="02010600030101010101" pitchFamily="2" charset="-122"/>
            </a:endParaRPr>
          </a:p>
          <a:p>
            <a:pPr defTabSz="266700"/>
            <a:r>
              <a:rPr lang="en-US" altLang="zh-CN" sz="1600" b="1">
                <a:latin typeface="宋体" panose="02010600030101010101" pitchFamily="2" charset="-122"/>
                <a:ea typeface="宋体" panose="02010600030101010101" pitchFamily="2" charset="-122"/>
              </a:rPr>
              <a:t>Resident </a:t>
            </a:r>
            <a:r>
              <a:rPr lang="zh-CN" altLang="en-US" sz="1600" b="1">
                <a:latin typeface="宋体" panose="02010600030101010101" pitchFamily="2" charset="-122"/>
                <a:ea typeface="宋体" panose="02010600030101010101" pitchFamily="2" charset="-122"/>
              </a:rPr>
              <a:t>居民信息表</a:t>
            </a:r>
            <a:endParaRPr lang="zh-CN" altLang="en-US" sz="1600" b="1">
              <a:latin typeface="宋体" panose="02010600030101010101" pitchFamily="2" charset="-122"/>
              <a:ea typeface="宋体" panose="02010600030101010101" pitchFamily="2" charset="-122"/>
            </a:endParaRPr>
          </a:p>
          <a:p>
            <a:pPr defTabSz="266700"/>
            <a:r>
              <a:rPr lang="en-US" altLang="zh-CN" sz="1600" b="1">
                <a:latin typeface="宋体" panose="02010600030101010101" pitchFamily="2" charset="-122"/>
                <a:ea typeface="宋体" panose="02010600030101010101" pitchFamily="2" charset="-122"/>
              </a:rPr>
              <a:t>Block </a:t>
            </a:r>
            <a:r>
              <a:rPr lang="zh-CN" altLang="en-US" sz="1600" b="1">
                <a:latin typeface="宋体" panose="02010600030101010101" pitchFamily="2" charset="-122"/>
                <a:ea typeface="宋体" panose="02010600030101010101" pitchFamily="2" charset="-122"/>
              </a:rPr>
              <a:t>区块信息表</a:t>
            </a:r>
            <a:endParaRPr lang="zh-CN" altLang="en-US" sz="1700">
              <a:latin typeface="宋体" panose="02010600030101010101" pitchFamily="2" charset="-122"/>
              <a:ea typeface="宋体" panose="02010600030101010101" pitchFamily="2" charset="-122"/>
            </a:endParaRPr>
          </a:p>
          <a:p>
            <a:pPr defTabSz="266700"/>
            <a:r>
              <a:rPr lang="en-US" altLang="zh-CN" sz="1600" b="1">
                <a:latin typeface="宋体" panose="02010600030101010101" pitchFamily="2" charset="-122"/>
                <a:ea typeface="宋体" panose="02010600030101010101" pitchFamily="2" charset="-122"/>
              </a:rPr>
              <a:t>Police </a:t>
            </a:r>
            <a:r>
              <a:rPr lang="zh-CN" altLang="en-US" sz="1600" b="1">
                <a:latin typeface="宋体" panose="02010600030101010101" pitchFamily="2" charset="-122"/>
                <a:ea typeface="宋体" panose="02010600030101010101" pitchFamily="2" charset="-122"/>
              </a:rPr>
              <a:t>警官信息表</a:t>
            </a:r>
            <a:endParaRPr lang="zh-CN" altLang="en-US" sz="1600" b="1">
              <a:latin typeface="宋体" panose="02010600030101010101" pitchFamily="2" charset="-122"/>
              <a:ea typeface="宋体" panose="02010600030101010101" pitchFamily="2" charset="-122"/>
            </a:endParaRPr>
          </a:p>
          <a:p>
            <a:pPr defTabSz="266700"/>
            <a:r>
              <a:rPr lang="en-US" altLang="zh-CN" sz="1600" b="1">
                <a:latin typeface="宋体" panose="02010600030101010101" pitchFamily="2" charset="-122"/>
                <a:ea typeface="宋体" panose="02010600030101010101" pitchFamily="2" charset="-122"/>
              </a:rPr>
              <a:t>Weapon </a:t>
            </a:r>
            <a:r>
              <a:rPr lang="zh-CN" altLang="en-US" sz="1600" b="1">
                <a:latin typeface="宋体" panose="02010600030101010101" pitchFamily="2" charset="-122"/>
                <a:ea typeface="宋体" panose="02010600030101010101" pitchFamily="2" charset="-122"/>
              </a:rPr>
              <a:t>武器类型表</a:t>
            </a:r>
            <a:endParaRPr lang="zh-CN" altLang="en-US" sz="1600" b="1">
              <a:latin typeface="宋体" panose="02010600030101010101" pitchFamily="2" charset="-122"/>
              <a:ea typeface="宋体" panose="02010600030101010101" pitchFamily="2" charset="-122"/>
            </a:endParaRPr>
          </a:p>
          <a:p>
            <a:pPr defTabSz="266700"/>
            <a:r>
              <a:rPr lang="en-US" altLang="zh-CN" sz="1600" b="1">
                <a:latin typeface="宋体" panose="02010600030101010101" pitchFamily="2" charset="-122"/>
                <a:ea typeface="宋体" panose="02010600030101010101" pitchFamily="2" charset="-122"/>
              </a:rPr>
              <a:t>CaseProg </a:t>
            </a:r>
            <a:r>
              <a:rPr lang="zh-CN" altLang="en-US" sz="1600" b="1">
                <a:latin typeface="宋体" panose="02010600030101010101" pitchFamily="2" charset="-122"/>
                <a:ea typeface="宋体" panose="02010600030101010101" pitchFamily="2" charset="-122"/>
              </a:rPr>
              <a:t>案件进展表</a:t>
            </a:r>
            <a:endParaRPr lang="zh-CN" altLang="en-US" sz="1600" b="1">
              <a:latin typeface="宋体" panose="02010600030101010101" pitchFamily="2" charset="-122"/>
              <a:ea typeface="宋体" panose="02010600030101010101" pitchFamily="2" charset="-122"/>
            </a:endParaRPr>
          </a:p>
          <a:p>
            <a:pPr defTabSz="266700"/>
            <a:r>
              <a:rPr lang="en-US" altLang="zh-CN" sz="1600" b="1">
                <a:latin typeface="宋体" panose="02010600030101010101" pitchFamily="2" charset="-122"/>
                <a:ea typeface="宋体" panose="02010600030101010101" pitchFamily="2" charset="-122"/>
              </a:rPr>
              <a:t>Clue </a:t>
            </a:r>
            <a:r>
              <a:rPr lang="zh-CN" altLang="en-US" sz="1600" b="1">
                <a:latin typeface="宋体" panose="02010600030101010101" pitchFamily="2" charset="-122"/>
                <a:ea typeface="宋体" panose="02010600030101010101" pitchFamily="2" charset="-122"/>
              </a:rPr>
              <a:t>线索记录表</a:t>
            </a:r>
            <a:endParaRPr lang="zh-CN" altLang="en-US" sz="1700">
              <a:latin typeface="宋体" panose="02010600030101010101" pitchFamily="2" charset="-122"/>
              <a:ea typeface="宋体" panose="02010600030101010101" pitchFamily="2" charset="-122"/>
            </a:endParaRPr>
          </a:p>
        </p:txBody>
      </p:sp>
      <p:sp>
        <p:nvSpPr>
          <p:cNvPr id="10" name="文本框 9"/>
          <p:cNvSpPr txBox="1"/>
          <p:nvPr/>
        </p:nvSpPr>
        <p:spPr>
          <a:xfrm>
            <a:off x="357505" y="4707890"/>
            <a:ext cx="3361055" cy="1814830"/>
          </a:xfrm>
          <a:prstGeom prst="rect">
            <a:avLst/>
          </a:prstGeom>
        </p:spPr>
        <p:txBody>
          <a:bodyPr wrap="square">
            <a:spAutoFit/>
          </a:bodyPr>
          <a:p>
            <a:pPr defTabSz="266700"/>
            <a:endParaRPr lang="en-US" altLang="zh-CN" sz="1600" b="1">
              <a:latin typeface="宋体" panose="02010600030101010101" pitchFamily="2" charset="-122"/>
              <a:ea typeface="宋体" panose="02010600030101010101" pitchFamily="2" charset="-122"/>
            </a:endParaRPr>
          </a:p>
          <a:p>
            <a:pPr algn="ctr" defTabSz="266700"/>
            <a:r>
              <a:rPr lang="zh-CN" altLang="en-US" sz="1600" b="1" u="sng">
                <a:latin typeface="宋体" panose="02010600030101010101" pitchFamily="2" charset="-122"/>
                <a:ea typeface="宋体" panose="02010600030101010101" pitchFamily="2" charset="-122"/>
              </a:rPr>
              <a:t>关系</a:t>
            </a:r>
            <a:endParaRPr lang="zh-CN" altLang="en-US" sz="1600" b="1" u="sng">
              <a:latin typeface="宋体" panose="02010600030101010101" pitchFamily="2" charset="-122"/>
              <a:ea typeface="宋体" panose="02010600030101010101" pitchFamily="2" charset="-122"/>
            </a:endParaRPr>
          </a:p>
          <a:p>
            <a:pPr defTabSz="266700"/>
            <a:r>
              <a:rPr lang="en-US" altLang="zh-CN" sz="1600" b="1">
                <a:latin typeface="宋体" panose="02010600030101010101" pitchFamily="2" charset="-122"/>
                <a:ea typeface="宋体" panose="02010600030101010101" pitchFamily="2" charset="-122"/>
              </a:rPr>
              <a:t>Certification </a:t>
            </a:r>
            <a:r>
              <a:rPr lang="zh-CN" altLang="en-US" sz="1600" b="1">
                <a:latin typeface="宋体" panose="02010600030101010101" pitchFamily="2" charset="-122"/>
                <a:ea typeface="宋体" panose="02010600030101010101" pitchFamily="2" charset="-122"/>
              </a:rPr>
              <a:t>用户认证关系</a:t>
            </a:r>
            <a:endParaRPr lang="zh-CN" altLang="en-US" sz="1600" b="1">
              <a:latin typeface="宋体" panose="02010600030101010101" pitchFamily="2" charset="-122"/>
              <a:ea typeface="宋体" panose="02010600030101010101" pitchFamily="2" charset="-122"/>
            </a:endParaRPr>
          </a:p>
          <a:p>
            <a:pPr defTabSz="266700"/>
            <a:r>
              <a:rPr lang="en-US" altLang="zh-CN" sz="1600" b="1">
                <a:latin typeface="宋体" panose="02010600030101010101" pitchFamily="2" charset="-122"/>
                <a:ea typeface="宋体" panose="02010600030101010101" pitchFamily="2" charset="-122"/>
              </a:rPr>
              <a:t>CrimeEventType </a:t>
            </a:r>
            <a:r>
              <a:rPr lang="zh-CN" altLang="en-US" sz="1600" b="1">
                <a:latin typeface="宋体" panose="02010600030101010101" pitchFamily="2" charset="-122"/>
                <a:ea typeface="宋体" panose="02010600030101010101" pitchFamily="2" charset="-122"/>
              </a:rPr>
              <a:t>事件类型</a:t>
            </a:r>
            <a:endParaRPr lang="zh-CN" altLang="en-US" sz="1600" b="1">
              <a:latin typeface="宋体" panose="02010600030101010101" pitchFamily="2" charset="-122"/>
              <a:ea typeface="宋体" panose="02010600030101010101" pitchFamily="2" charset="-122"/>
            </a:endParaRPr>
          </a:p>
          <a:p>
            <a:pPr defTabSz="266700"/>
            <a:r>
              <a:rPr lang="en-US" altLang="zh-CN" sz="1600" b="1">
                <a:latin typeface="宋体" panose="02010600030101010101" pitchFamily="2" charset="-122"/>
                <a:ea typeface="宋体" panose="02010600030101010101" pitchFamily="2" charset="-122"/>
              </a:rPr>
              <a:t>CrimeEventPerson </a:t>
            </a:r>
            <a:r>
              <a:rPr lang="zh-CN" altLang="en-US" sz="1600" b="1">
                <a:latin typeface="宋体" panose="02010600030101010101" pitchFamily="2" charset="-122"/>
                <a:ea typeface="宋体" panose="02010600030101010101" pitchFamily="2" charset="-122"/>
              </a:rPr>
              <a:t>事件相关人员</a:t>
            </a:r>
            <a:endParaRPr lang="zh-CN" altLang="en-US" sz="1700">
              <a:latin typeface="宋体" panose="02010600030101010101" pitchFamily="2" charset="-122"/>
              <a:ea typeface="宋体" panose="02010600030101010101" pitchFamily="2" charset="-122"/>
            </a:endParaRPr>
          </a:p>
          <a:p>
            <a:pPr defTabSz="266700"/>
            <a:r>
              <a:rPr lang="en-US" altLang="zh-CN" sz="1600" b="1">
                <a:latin typeface="宋体" panose="02010600030101010101" pitchFamily="2" charset="-122"/>
                <a:ea typeface="宋体" panose="02010600030101010101" pitchFamily="2" charset="-122"/>
              </a:rPr>
              <a:t>CrimeEventPolice </a:t>
            </a:r>
            <a:r>
              <a:rPr lang="zh-CN" altLang="en-US" sz="1600" b="1">
                <a:latin typeface="宋体" panose="02010600030101010101" pitchFamily="2" charset="-122"/>
                <a:ea typeface="宋体" panose="02010600030101010101" pitchFamily="2" charset="-122"/>
              </a:rPr>
              <a:t>事件负责警官</a:t>
            </a:r>
            <a:endParaRPr lang="zh-CN" altLang="en-US" sz="1700">
              <a:latin typeface="宋体" panose="02010600030101010101" pitchFamily="2" charset="-122"/>
              <a:ea typeface="宋体" panose="02010600030101010101" pitchFamily="2" charset="-122"/>
            </a:endParaRPr>
          </a:p>
          <a:p>
            <a:pPr defTabSz="266700"/>
            <a:r>
              <a:rPr lang="en-US" altLang="zh-CN" sz="1600" b="1">
                <a:latin typeface="宋体" panose="02010600030101010101" pitchFamily="2" charset="-122"/>
                <a:ea typeface="宋体" panose="02010600030101010101" pitchFamily="2" charset="-122"/>
              </a:rPr>
              <a:t>CrimeEventWeap </a:t>
            </a:r>
            <a:r>
              <a:rPr lang="zh-CN" altLang="en-US" sz="1600" b="1">
                <a:latin typeface="宋体" panose="02010600030101010101" pitchFamily="2" charset="-122"/>
                <a:ea typeface="宋体" panose="02010600030101010101" pitchFamily="2" charset="-122"/>
              </a:rPr>
              <a:t>事件相关武器</a:t>
            </a:r>
            <a:endParaRPr lang="zh-CN" altLang="en-US" sz="1700">
              <a:latin typeface="宋体" panose="02010600030101010101" pitchFamily="2" charset="-122"/>
              <a:ea typeface="宋体" panose="02010600030101010101" pitchFamily="2" charset="-122"/>
            </a:endParaRPr>
          </a:p>
        </p:txBody>
      </p:sp>
    </p:spTree>
    <p:custDataLst>
      <p:tags r:id="rId3"/>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8" name="组合 7"/>
          <p:cNvGrpSpPr/>
          <p:nvPr/>
        </p:nvGrpSpPr>
        <p:grpSpPr>
          <a:xfrm>
            <a:off x="0" y="480060"/>
            <a:ext cx="846455" cy="576580"/>
            <a:chOff x="0" y="1224"/>
            <a:chExt cx="1656" cy="1128"/>
          </a:xfrm>
        </p:grpSpPr>
        <p:sp>
          <p:nvSpPr>
            <p:cNvPr id="2" name="矩形 1"/>
            <p:cNvSpPr/>
            <p:nvPr/>
          </p:nvSpPr>
          <p:spPr>
            <a:xfrm>
              <a:off x="0" y="1224"/>
              <a:ext cx="828" cy="112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ea typeface="阿里巴巴普惠体 M"/>
                <a:cs typeface="阿里巴巴普惠体 B" panose="00020600040101010101" charset="-122"/>
              </a:endParaRPr>
            </a:p>
          </p:txBody>
        </p:sp>
        <p:sp>
          <p:nvSpPr>
            <p:cNvPr id="3" name="矩形 2"/>
            <p:cNvSpPr/>
            <p:nvPr/>
          </p:nvSpPr>
          <p:spPr>
            <a:xfrm>
              <a:off x="828" y="1224"/>
              <a:ext cx="828" cy="1128"/>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ea typeface="阿里巴巴普惠体 M"/>
                <a:cs typeface="阿里巴巴普惠体 B" panose="00020600040101010101" charset="-122"/>
              </a:endParaRPr>
            </a:p>
          </p:txBody>
        </p:sp>
      </p:grpSp>
      <p:sp>
        <p:nvSpPr>
          <p:cNvPr id="18" name="文本框 17"/>
          <p:cNvSpPr txBox="1"/>
          <p:nvPr/>
        </p:nvSpPr>
        <p:spPr>
          <a:xfrm>
            <a:off x="960120" y="445770"/>
            <a:ext cx="2011680" cy="645160"/>
          </a:xfrm>
          <a:prstGeom prst="rect">
            <a:avLst/>
          </a:prstGeom>
          <a:noFill/>
        </p:spPr>
        <p:txBody>
          <a:bodyPr wrap="none" rtlCol="0">
            <a:spAutoFit/>
          </a:bodyPr>
          <a:lstStyle/>
          <a:p>
            <a:pPr algn="l"/>
            <a:r>
              <a:rPr lang="zh-CN" altLang="en-US" sz="3600" dirty="0">
                <a:solidFill>
                  <a:schemeClr val="accent1">
                    <a:lumMod val="50000"/>
                  </a:schemeClr>
                </a:solidFill>
                <a:latin typeface="阿里巴巴普惠体 B" panose="00020600040101010101" charset="-122"/>
                <a:ea typeface="阿里巴巴普惠体 B" panose="00020600040101010101" charset="-122"/>
                <a:cs typeface="阿里巴巴普惠体 M" panose="00020600040101010101" charset="-122"/>
              </a:rPr>
              <a:t>技术实现</a:t>
            </a:r>
            <a:endParaRPr lang="zh-CN" altLang="en-US" sz="3600" dirty="0">
              <a:solidFill>
                <a:schemeClr val="accent1">
                  <a:lumMod val="50000"/>
                </a:schemeClr>
              </a:solidFill>
              <a:latin typeface="阿里巴巴普惠体 B" panose="00020600040101010101" charset="-122"/>
              <a:ea typeface="阿里巴巴普惠体 B" panose="00020600040101010101" charset="-122"/>
              <a:cs typeface="阿里巴巴普惠体 M" panose="00020600040101010101" charset="-122"/>
            </a:endParaRPr>
          </a:p>
        </p:txBody>
      </p:sp>
      <p:sp>
        <p:nvSpPr>
          <p:cNvPr id="4" name="文本框 3"/>
          <p:cNvSpPr txBox="1"/>
          <p:nvPr/>
        </p:nvSpPr>
        <p:spPr>
          <a:xfrm>
            <a:off x="2643227" y="1683990"/>
            <a:ext cx="6218349" cy="646331"/>
          </a:xfrm>
          <a:prstGeom prst="rect">
            <a:avLst/>
          </a:prstGeom>
          <a:noFill/>
        </p:spPr>
        <p:txBody>
          <a:bodyPr wrap="square">
            <a:spAutoFit/>
          </a:bodyPr>
          <a:p>
            <a:r>
              <a:rPr lang="en-US" altLang="zh-CN" sz="3600" b="1" dirty="0">
                <a:ln w="9525">
                  <a:solidFill>
                    <a:schemeClr val="bg1"/>
                  </a:solidFill>
                  <a:prstDash val="solid"/>
                </a:ln>
                <a:solidFill>
                  <a:schemeClr val="tx1"/>
                </a:solidFill>
                <a:effectLst>
                  <a:outerShdw blurRad="12700" dist="38100" dir="2700000" algn="tl" rotWithShape="0">
                    <a:schemeClr val="bg1">
                      <a:lumMod val="50000"/>
                    </a:schemeClr>
                  </a:outerShdw>
                </a:effectLst>
                <a:ea typeface="宋体" panose="02010600030101010101" pitchFamily="2" charset="-122"/>
              </a:rPr>
              <a:t>Django</a:t>
            </a:r>
            <a:r>
              <a:rPr lang="zh-CN" altLang="en-US" sz="3600" b="1" dirty="0">
                <a:ln w="9525">
                  <a:solidFill>
                    <a:schemeClr val="bg1"/>
                  </a:solidFill>
                  <a:prstDash val="solid"/>
                </a:ln>
                <a:solidFill>
                  <a:schemeClr val="tx1"/>
                </a:solidFill>
                <a:effectLst>
                  <a:outerShdw blurRad="12700" dist="38100" dir="2700000" algn="tl" rotWithShape="0">
                    <a:schemeClr val="bg1">
                      <a:lumMod val="50000"/>
                    </a:schemeClr>
                  </a:outerShdw>
                </a:effectLst>
                <a:ea typeface="宋体" panose="02010600030101010101" pitchFamily="2" charset="-122"/>
              </a:rPr>
              <a:t>（后端）</a:t>
            </a:r>
            <a:r>
              <a:rPr lang="en-US" altLang="zh-CN" sz="3600" b="1" dirty="0">
                <a:ln w="9525">
                  <a:solidFill>
                    <a:schemeClr val="bg1"/>
                  </a:solidFill>
                  <a:prstDash val="solid"/>
                </a:ln>
                <a:solidFill>
                  <a:schemeClr val="tx1"/>
                </a:solidFill>
                <a:effectLst>
                  <a:outerShdw blurRad="12700" dist="38100" dir="2700000" algn="tl" rotWithShape="0">
                    <a:schemeClr val="bg1">
                      <a:lumMod val="50000"/>
                    </a:schemeClr>
                  </a:outerShdw>
                </a:effectLst>
                <a:ea typeface="宋体" panose="02010600030101010101" pitchFamily="2" charset="-122"/>
              </a:rPr>
              <a:t>+Vue</a:t>
            </a:r>
            <a:r>
              <a:rPr lang="zh-CN" altLang="en-US" sz="3600" b="1" dirty="0">
                <a:ln w="9525">
                  <a:solidFill>
                    <a:schemeClr val="bg1"/>
                  </a:solidFill>
                  <a:prstDash val="solid"/>
                </a:ln>
                <a:solidFill>
                  <a:schemeClr val="tx1"/>
                </a:solidFill>
                <a:effectLst>
                  <a:outerShdw blurRad="12700" dist="38100" dir="2700000" algn="tl" rotWithShape="0">
                    <a:schemeClr val="bg1">
                      <a:lumMod val="50000"/>
                    </a:schemeClr>
                  </a:outerShdw>
                </a:effectLst>
                <a:ea typeface="宋体" panose="02010600030101010101" pitchFamily="2" charset="-122"/>
              </a:rPr>
              <a:t>（前端）</a:t>
            </a:r>
            <a:endParaRPr lang="zh-CN" altLang="en-US" sz="3600" b="1" dirty="0">
              <a:ln w="9525">
                <a:solidFill>
                  <a:schemeClr val="bg1"/>
                </a:solidFill>
                <a:prstDash val="solid"/>
              </a:ln>
              <a:solidFill>
                <a:schemeClr val="tx1"/>
              </a:solidFill>
              <a:effectLst>
                <a:outerShdw blurRad="12700" dist="38100" dir="2700000" algn="tl" rotWithShape="0">
                  <a:schemeClr val="bg1">
                    <a:lumMod val="50000"/>
                  </a:schemeClr>
                </a:outerShdw>
              </a:effectLst>
              <a:ea typeface="宋体" panose="02010600030101010101" pitchFamily="2" charset="-122"/>
            </a:endParaRPr>
          </a:p>
        </p:txBody>
      </p:sp>
      <p:pic>
        <p:nvPicPr>
          <p:cNvPr id="5" name="Picture 8"/>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288390" y="1423136"/>
            <a:ext cx="1071563" cy="1071563"/>
          </a:xfrm>
          <a:prstGeom prst="rect">
            <a:avLst/>
          </a:prstGeom>
          <a:noFill/>
          <a:extLst>
            <a:ext uri="{909E8E84-426E-40DD-AFC4-6F175D3DCCD1}">
              <a14:hiddenFill xmlns:a14="http://schemas.microsoft.com/office/drawing/2010/main">
                <a:solidFill>
                  <a:srgbClr val="FFFFFF"/>
                </a:solidFill>
              </a14:hiddenFill>
            </a:ext>
          </a:extLst>
        </p:spPr>
      </p:pic>
      <p:pic>
        <p:nvPicPr>
          <p:cNvPr id="6" name="图片 5"/>
          <p:cNvPicPr>
            <a:picLocks noChangeAspect="1"/>
          </p:cNvPicPr>
          <p:nvPr>
            <p:custDataLst>
              <p:tags r:id="rId2"/>
            </p:custDataLst>
          </p:nvPr>
        </p:nvPicPr>
        <p:blipFill>
          <a:blip r:embed="rId3"/>
          <a:stretch>
            <a:fillRect/>
          </a:stretch>
        </p:blipFill>
        <p:spPr>
          <a:xfrm>
            <a:off x="957374" y="1683963"/>
            <a:ext cx="1327150" cy="565150"/>
          </a:xfrm>
          <a:prstGeom prst="rect">
            <a:avLst/>
          </a:prstGeom>
        </p:spPr>
      </p:pic>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91762" y="3162818"/>
            <a:ext cx="1060047" cy="106004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25998" y="5242678"/>
            <a:ext cx="2076293" cy="143326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16026" y="5459913"/>
            <a:ext cx="1621331" cy="1215998"/>
          </a:xfrm>
          <a:prstGeom prst="rect">
            <a:avLst/>
          </a:prstGeom>
          <a:noFill/>
          <a:extLst>
            <a:ext uri="{909E8E84-426E-40DD-AFC4-6F175D3DCCD1}">
              <a14:hiddenFill xmlns:a14="http://schemas.microsoft.com/office/drawing/2010/main">
                <a:solidFill>
                  <a:srgbClr val="FFFFFF"/>
                </a:solidFill>
              </a14:hiddenFill>
            </a:ext>
          </a:extLst>
        </p:spPr>
      </p:pic>
      <p:sp>
        <p:nvSpPr>
          <p:cNvPr id="7" name="Google Shape;163;p21"/>
          <p:cNvSpPr txBox="1">
            <a:spLocks noGrp="1"/>
          </p:cNvSpPr>
          <p:nvPr/>
        </p:nvSpPr>
        <p:spPr>
          <a:xfrm>
            <a:off x="2643505" y="2576195"/>
            <a:ext cx="3580130" cy="2666365"/>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Archivo"/>
              <a:buNone/>
              <a:defRPr sz="1400" b="0" i="0" u="none" strike="noStrike" cap="none">
                <a:solidFill>
                  <a:schemeClr val="dk1"/>
                </a:solidFill>
                <a:latin typeface="Archivo"/>
                <a:ea typeface="Archivo"/>
                <a:cs typeface="Archivo"/>
                <a:sym typeface="Archivo"/>
              </a:defRPr>
            </a:lvl1pPr>
            <a:lvl2pPr marL="914400" marR="0" lvl="1" indent="-317500" algn="ctr" rtl="0">
              <a:lnSpc>
                <a:spcPct val="100000"/>
              </a:lnSpc>
              <a:spcBef>
                <a:spcPts val="0"/>
              </a:spcBef>
              <a:spcAft>
                <a:spcPts val="0"/>
              </a:spcAft>
              <a:buClr>
                <a:schemeClr val="dk1"/>
              </a:buClr>
              <a:buSzPts val="1400"/>
              <a:buFont typeface="Archivo"/>
              <a:buNone/>
              <a:defRPr sz="1400" b="0" i="0" u="none" strike="noStrike" cap="none">
                <a:solidFill>
                  <a:schemeClr val="dk1"/>
                </a:solidFill>
                <a:latin typeface="Archivo"/>
                <a:ea typeface="Archivo"/>
                <a:cs typeface="Archivo"/>
                <a:sym typeface="Archivo"/>
              </a:defRPr>
            </a:lvl2pPr>
            <a:lvl3pPr marL="1371600" marR="0" lvl="2" indent="-317500" algn="ctr" rtl="0">
              <a:lnSpc>
                <a:spcPct val="100000"/>
              </a:lnSpc>
              <a:spcBef>
                <a:spcPts val="0"/>
              </a:spcBef>
              <a:spcAft>
                <a:spcPts val="0"/>
              </a:spcAft>
              <a:buClr>
                <a:schemeClr val="dk1"/>
              </a:buClr>
              <a:buSzPts val="1400"/>
              <a:buFont typeface="Archivo"/>
              <a:buNone/>
              <a:defRPr sz="1400" b="0" i="0" u="none" strike="noStrike" cap="none">
                <a:solidFill>
                  <a:schemeClr val="dk1"/>
                </a:solidFill>
                <a:latin typeface="Archivo"/>
                <a:ea typeface="Archivo"/>
                <a:cs typeface="Archivo"/>
                <a:sym typeface="Archivo"/>
              </a:defRPr>
            </a:lvl3pPr>
            <a:lvl4pPr marL="1828800" marR="0" lvl="3" indent="-317500" algn="ctr" rtl="0">
              <a:lnSpc>
                <a:spcPct val="100000"/>
              </a:lnSpc>
              <a:spcBef>
                <a:spcPts val="0"/>
              </a:spcBef>
              <a:spcAft>
                <a:spcPts val="0"/>
              </a:spcAft>
              <a:buClr>
                <a:schemeClr val="dk1"/>
              </a:buClr>
              <a:buSzPts val="1400"/>
              <a:buFont typeface="Archivo"/>
              <a:buNone/>
              <a:defRPr sz="1400" b="0" i="0" u="none" strike="noStrike" cap="none">
                <a:solidFill>
                  <a:schemeClr val="dk1"/>
                </a:solidFill>
                <a:latin typeface="Archivo"/>
                <a:ea typeface="Archivo"/>
                <a:cs typeface="Archivo"/>
                <a:sym typeface="Archivo"/>
              </a:defRPr>
            </a:lvl4pPr>
            <a:lvl5pPr marL="2286000" marR="0" lvl="4" indent="-317500" algn="ctr" rtl="0">
              <a:lnSpc>
                <a:spcPct val="100000"/>
              </a:lnSpc>
              <a:spcBef>
                <a:spcPts val="0"/>
              </a:spcBef>
              <a:spcAft>
                <a:spcPts val="0"/>
              </a:spcAft>
              <a:buClr>
                <a:schemeClr val="dk1"/>
              </a:buClr>
              <a:buSzPts val="1400"/>
              <a:buFont typeface="Archivo"/>
              <a:buNone/>
              <a:defRPr sz="1400" b="0" i="0" u="none" strike="noStrike" cap="none">
                <a:solidFill>
                  <a:schemeClr val="dk1"/>
                </a:solidFill>
                <a:latin typeface="Archivo"/>
                <a:ea typeface="Archivo"/>
                <a:cs typeface="Archivo"/>
                <a:sym typeface="Archivo"/>
              </a:defRPr>
            </a:lvl5pPr>
            <a:lvl6pPr marL="2743200" marR="0" lvl="5" indent="-317500" algn="ctr" rtl="0">
              <a:lnSpc>
                <a:spcPct val="100000"/>
              </a:lnSpc>
              <a:spcBef>
                <a:spcPts val="0"/>
              </a:spcBef>
              <a:spcAft>
                <a:spcPts val="0"/>
              </a:spcAft>
              <a:buClr>
                <a:schemeClr val="dk1"/>
              </a:buClr>
              <a:buSzPts val="1400"/>
              <a:buFont typeface="Archivo"/>
              <a:buNone/>
              <a:defRPr sz="1400" b="0" i="0" u="none" strike="noStrike" cap="none">
                <a:solidFill>
                  <a:schemeClr val="dk1"/>
                </a:solidFill>
                <a:latin typeface="Archivo"/>
                <a:ea typeface="Archivo"/>
                <a:cs typeface="Archivo"/>
                <a:sym typeface="Archivo"/>
              </a:defRPr>
            </a:lvl6pPr>
            <a:lvl7pPr marL="3200400" marR="0" lvl="6" indent="-317500" algn="ctr" rtl="0">
              <a:lnSpc>
                <a:spcPct val="100000"/>
              </a:lnSpc>
              <a:spcBef>
                <a:spcPts val="0"/>
              </a:spcBef>
              <a:spcAft>
                <a:spcPts val="0"/>
              </a:spcAft>
              <a:buClr>
                <a:schemeClr val="dk1"/>
              </a:buClr>
              <a:buSzPts val="1400"/>
              <a:buFont typeface="Archivo"/>
              <a:buNone/>
              <a:defRPr sz="1400" b="0" i="0" u="none" strike="noStrike" cap="none">
                <a:solidFill>
                  <a:schemeClr val="dk1"/>
                </a:solidFill>
                <a:latin typeface="Archivo"/>
                <a:ea typeface="Archivo"/>
                <a:cs typeface="Archivo"/>
                <a:sym typeface="Archivo"/>
              </a:defRPr>
            </a:lvl7pPr>
            <a:lvl8pPr marL="3657600" marR="0" lvl="7" indent="-317500" algn="ctr" rtl="0">
              <a:lnSpc>
                <a:spcPct val="100000"/>
              </a:lnSpc>
              <a:spcBef>
                <a:spcPts val="0"/>
              </a:spcBef>
              <a:spcAft>
                <a:spcPts val="0"/>
              </a:spcAft>
              <a:buClr>
                <a:schemeClr val="dk1"/>
              </a:buClr>
              <a:buSzPts val="1400"/>
              <a:buFont typeface="Archivo"/>
              <a:buNone/>
              <a:defRPr sz="1400" b="0" i="0" u="none" strike="noStrike" cap="none">
                <a:solidFill>
                  <a:schemeClr val="dk1"/>
                </a:solidFill>
                <a:latin typeface="Archivo"/>
                <a:ea typeface="Archivo"/>
                <a:cs typeface="Archivo"/>
                <a:sym typeface="Archivo"/>
              </a:defRPr>
            </a:lvl8pPr>
            <a:lvl9pPr marL="4114800" marR="0" lvl="8" indent="-317500" algn="ctr" rtl="0">
              <a:lnSpc>
                <a:spcPct val="100000"/>
              </a:lnSpc>
              <a:spcBef>
                <a:spcPts val="0"/>
              </a:spcBef>
              <a:spcAft>
                <a:spcPts val="0"/>
              </a:spcAft>
              <a:buClr>
                <a:schemeClr val="dk1"/>
              </a:buClr>
              <a:buSzPts val="1400"/>
              <a:buFont typeface="Archivo"/>
              <a:buNone/>
              <a:defRPr sz="1400" b="0" i="0" u="none" strike="noStrike" cap="none">
                <a:solidFill>
                  <a:schemeClr val="dk1"/>
                </a:solidFill>
                <a:latin typeface="Archivo"/>
                <a:ea typeface="Archivo"/>
                <a:cs typeface="Archivo"/>
                <a:sym typeface="Archivo"/>
              </a:defRPr>
            </a:lvl9pPr>
          </a:lstStyle>
          <a:p>
            <a:pPr marL="0" lvl="0" indent="0" algn="l" rtl="0">
              <a:spcBef>
                <a:spcPts val="0"/>
              </a:spcBef>
              <a:spcAft>
                <a:spcPts val="0"/>
              </a:spcAft>
              <a:buNone/>
            </a:pPr>
            <a:r>
              <a:rPr lang="zh-CN" sz="3200" b="1">
                <a:ln w="9525" cmpd="sng">
                  <a:solidFill>
                    <a:schemeClr val="accent1"/>
                  </a:solidFill>
                  <a:prstDash val="solid"/>
                </a:ln>
                <a:solidFill>
                  <a:srgbClr val="70AD47">
                    <a:tint val="1000"/>
                  </a:srgbClr>
                </a:solidFill>
                <a:effectLst>
                  <a:glow rad="38100">
                    <a:schemeClr val="accent1">
                      <a:alpha val="40000"/>
                    </a:schemeClr>
                  </a:glow>
                </a:effectLst>
                <a:latin typeface="微软雅黑" panose="020B0503020204020204" pitchFamily="34" charset="-122"/>
                <a:ea typeface="微软雅黑" panose="020B0503020204020204" pitchFamily="34" charset="-122"/>
              </a:rPr>
              <a:t>后端技术栈：</a:t>
            </a:r>
            <a:endParaRPr lang="zh-CN" sz="3200" b="1">
              <a:ln w="9525" cmpd="sng">
                <a:solidFill>
                  <a:schemeClr val="accent1"/>
                </a:solidFill>
                <a:prstDash val="solid"/>
              </a:ln>
              <a:solidFill>
                <a:srgbClr val="70AD47">
                  <a:tint val="1000"/>
                </a:srgbClr>
              </a:solidFill>
              <a:effectLst>
                <a:glow rad="38100">
                  <a:schemeClr val="accent1">
                    <a:alpha val="40000"/>
                  </a:schemeClr>
                </a:glow>
              </a:effectLst>
              <a:latin typeface="微软雅黑" panose="020B0503020204020204" pitchFamily="34" charset="-122"/>
              <a:ea typeface="微软雅黑" panose="020B0503020204020204" pitchFamily="34" charset="-122"/>
            </a:endParaRPr>
          </a:p>
          <a:p>
            <a:pPr marL="0" lvl="0" indent="0" algn="l" rtl="0">
              <a:spcBef>
                <a:spcPts val="0"/>
              </a:spcBef>
              <a:spcAft>
                <a:spcPts val="0"/>
              </a:spcAft>
              <a:buNone/>
            </a:pPr>
            <a:r>
              <a:rPr lang="zh-CN" sz="2400" b="1">
                <a:ln w="15875"/>
                <a:gradFill>
                  <a:gsLst>
                    <a:gs pos="0">
                      <a:schemeClr val="accent1">
                        <a:hueMod val="80000"/>
                      </a:schemeClr>
                    </a:gs>
                    <a:gs pos="100000">
                      <a:schemeClr val="accent1">
                        <a:alpha val="100000"/>
                      </a:schemeClr>
                    </a:gs>
                  </a:gsLst>
                  <a:lin ang="2700000" scaled="0"/>
                </a:gradFill>
                <a:effectLst/>
                <a:ea typeface="宋体" panose="02010600030101010101" pitchFamily="2" charset="-122"/>
              </a:rPr>
              <a:t>编程语言</a:t>
            </a:r>
            <a:r>
              <a:rPr lang="zh-CN" sz="1600">
                <a:ea typeface="宋体" panose="02010600030101010101" pitchFamily="2" charset="-122"/>
              </a:rPr>
              <a:t>：</a:t>
            </a:r>
            <a:r>
              <a:rPr lang="en-US" altLang="zh-CN" sz="160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a typeface="宋体" panose="02010600030101010101" pitchFamily="2" charset="-122"/>
              </a:rPr>
              <a:t>python</a:t>
            </a:r>
            <a:endParaRPr lang="zh-CN" sz="1600">
              <a:ea typeface="宋体" panose="02010600030101010101" pitchFamily="2" charset="-122"/>
            </a:endParaRPr>
          </a:p>
          <a:p>
            <a:pPr marL="0" lvl="0" indent="0" algn="l" rtl="0">
              <a:spcBef>
                <a:spcPts val="0"/>
              </a:spcBef>
              <a:spcAft>
                <a:spcPts val="0"/>
              </a:spcAft>
              <a:buNone/>
            </a:pPr>
            <a:r>
              <a:rPr lang="en-US" altLang="zh-CN" sz="2400" b="1">
                <a:ln w="15875"/>
                <a:gradFill>
                  <a:gsLst>
                    <a:gs pos="0">
                      <a:schemeClr val="accent1">
                        <a:hueMod val="80000"/>
                      </a:schemeClr>
                    </a:gs>
                    <a:gs pos="100000">
                      <a:schemeClr val="accent1">
                        <a:alpha val="100000"/>
                      </a:schemeClr>
                    </a:gs>
                  </a:gsLst>
                  <a:lin ang="2700000" scaled="0"/>
                </a:gradFill>
                <a:effectLst/>
                <a:ea typeface="宋体" panose="02010600030101010101" pitchFamily="2" charset="-122"/>
              </a:rPr>
              <a:t>web</a:t>
            </a:r>
            <a:r>
              <a:rPr lang="zh-CN" sz="2400" b="1">
                <a:ln w="15875"/>
                <a:gradFill>
                  <a:gsLst>
                    <a:gs pos="0">
                      <a:schemeClr val="accent1">
                        <a:hueMod val="80000"/>
                      </a:schemeClr>
                    </a:gs>
                    <a:gs pos="100000">
                      <a:schemeClr val="accent1">
                        <a:alpha val="100000"/>
                      </a:schemeClr>
                    </a:gs>
                  </a:gsLst>
                  <a:lin ang="2700000" scaled="0"/>
                </a:gradFill>
                <a:effectLst/>
                <a:ea typeface="宋体" panose="02010600030101010101" pitchFamily="2" charset="-122"/>
              </a:rPr>
              <a:t>框架</a:t>
            </a:r>
            <a:r>
              <a:rPr lang="zh-CN" sz="1600">
                <a:ea typeface="宋体" panose="02010600030101010101" pitchFamily="2" charset="-122"/>
              </a:rPr>
              <a:t>：</a:t>
            </a:r>
            <a:r>
              <a:rPr lang="en-US" altLang="zh-CN" sz="160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a typeface="宋体" panose="02010600030101010101" pitchFamily="2" charset="-122"/>
              </a:rPr>
              <a:t>django</a:t>
            </a:r>
            <a:endParaRPr lang="en-US" altLang="zh-CN" sz="1600">
              <a:ea typeface="宋体" panose="02010600030101010101" pitchFamily="2" charset="-122"/>
            </a:endParaRPr>
          </a:p>
          <a:p>
            <a:pPr marL="0" lvl="0" indent="0" algn="l" rtl="0">
              <a:spcBef>
                <a:spcPts val="0"/>
              </a:spcBef>
              <a:spcAft>
                <a:spcPts val="0"/>
              </a:spcAft>
              <a:buNone/>
            </a:pPr>
            <a:r>
              <a:rPr lang="zh-CN" altLang="en-US" sz="2400" b="1">
                <a:ln w="15875"/>
                <a:gradFill>
                  <a:gsLst>
                    <a:gs pos="0">
                      <a:schemeClr val="accent1">
                        <a:hueMod val="80000"/>
                      </a:schemeClr>
                    </a:gs>
                    <a:gs pos="100000">
                      <a:schemeClr val="accent1">
                        <a:alpha val="100000"/>
                      </a:schemeClr>
                    </a:gs>
                  </a:gsLst>
                  <a:lin ang="2700000" scaled="0"/>
                </a:gradFill>
                <a:effectLst/>
                <a:ea typeface="宋体" panose="02010600030101010101" pitchFamily="2" charset="-122"/>
              </a:rPr>
              <a:t>数据库</a:t>
            </a:r>
            <a:r>
              <a:rPr lang="zh-CN" altLang="en-US" sz="1600">
                <a:ea typeface="宋体" panose="02010600030101010101" pitchFamily="2" charset="-122"/>
              </a:rPr>
              <a:t>：</a:t>
            </a:r>
            <a:r>
              <a:rPr lang="en-US" altLang="zh-CN" sz="160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a typeface="宋体" panose="02010600030101010101" pitchFamily="2" charset="-122"/>
              </a:rPr>
              <a:t>MySQL</a:t>
            </a:r>
            <a:endParaRPr lang="en-US" altLang="zh-CN" sz="160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a typeface="宋体" panose="02010600030101010101" pitchFamily="2" charset="-122"/>
            </a:endParaRPr>
          </a:p>
          <a:p>
            <a:pPr marL="0" lvl="0" indent="0" algn="l" rtl="0">
              <a:spcBef>
                <a:spcPts val="0"/>
              </a:spcBef>
              <a:spcAft>
                <a:spcPts val="0"/>
              </a:spcAft>
              <a:buNone/>
            </a:pPr>
            <a:r>
              <a:rPr lang="zh-CN" altLang="en-US" sz="2400" b="1">
                <a:ln w="15875"/>
                <a:gradFill>
                  <a:gsLst>
                    <a:gs pos="0">
                      <a:schemeClr val="accent1">
                        <a:hueMod val="80000"/>
                      </a:schemeClr>
                    </a:gs>
                    <a:gs pos="100000">
                      <a:schemeClr val="accent1">
                        <a:alpha val="100000"/>
                      </a:schemeClr>
                    </a:gs>
                  </a:gsLst>
                  <a:lin ang="2700000" scaled="0"/>
                </a:gradFill>
                <a:effectLst/>
                <a:ea typeface="宋体" panose="02010600030101010101" pitchFamily="2" charset="-122"/>
              </a:rPr>
              <a:t>用户认证</a:t>
            </a:r>
            <a:r>
              <a:rPr lang="zh-CN" altLang="en-US" sz="1600">
                <a:ea typeface="宋体" panose="02010600030101010101" pitchFamily="2" charset="-122"/>
              </a:rPr>
              <a:t>：</a:t>
            </a:r>
            <a:r>
              <a:rPr lang="zh-CN" altLang="en-US" sz="160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a typeface="宋体" panose="02010600030101010101" pitchFamily="2" charset="-122"/>
              </a:rPr>
              <a:t>JWT (Simple JWT)</a:t>
            </a:r>
            <a:endParaRPr lang="zh-CN" altLang="en-US" sz="160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a typeface="宋体" panose="02010600030101010101" pitchFamily="2" charset="-122"/>
            </a:endParaRPr>
          </a:p>
          <a:p>
            <a:pPr marL="0" lvl="0" indent="0" algn="l" rtl="0">
              <a:spcBef>
                <a:spcPts val="0"/>
              </a:spcBef>
              <a:spcAft>
                <a:spcPts val="0"/>
              </a:spcAft>
              <a:buNone/>
            </a:pPr>
            <a:endParaRPr lang="en-US" altLang="zh-CN" sz="1600">
              <a:ea typeface="宋体" panose="02010600030101010101" pitchFamily="2" charset="-122"/>
            </a:endParaRPr>
          </a:p>
          <a:p>
            <a:pPr marL="0" lvl="0" indent="0" algn="l" rtl="0">
              <a:spcBef>
                <a:spcPts val="0"/>
              </a:spcBef>
              <a:spcAft>
                <a:spcPts val="0"/>
              </a:spcAft>
              <a:buNone/>
            </a:pPr>
            <a:endParaRPr lang="en-US" altLang="zh-CN" sz="1600">
              <a:ea typeface="宋体" panose="02010600030101010101" pitchFamily="2" charset="-122"/>
            </a:endParaRPr>
          </a:p>
        </p:txBody>
      </p:sp>
      <p:pic>
        <p:nvPicPr>
          <p:cNvPr id="10" name="图片 9"/>
          <p:cNvPicPr>
            <a:picLocks noChangeAspect="1"/>
          </p:cNvPicPr>
          <p:nvPr>
            <p:custDataLst>
              <p:tags r:id="rId7"/>
            </p:custDataLst>
          </p:nvPr>
        </p:nvPicPr>
        <p:blipFill>
          <a:blip r:embed="rId8"/>
          <a:stretch>
            <a:fillRect/>
          </a:stretch>
        </p:blipFill>
        <p:spPr>
          <a:xfrm>
            <a:off x="3839210" y="5098415"/>
            <a:ext cx="1638300" cy="1104900"/>
          </a:xfrm>
          <a:prstGeom prst="rect">
            <a:avLst/>
          </a:prstGeom>
        </p:spPr>
      </p:pic>
      <p:pic>
        <p:nvPicPr>
          <p:cNvPr id="11" name="图片 10"/>
          <p:cNvPicPr>
            <a:picLocks noChangeAspect="1"/>
          </p:cNvPicPr>
          <p:nvPr>
            <p:custDataLst>
              <p:tags r:id="rId9"/>
            </p:custDataLst>
          </p:nvPr>
        </p:nvPicPr>
        <p:blipFill>
          <a:blip r:embed="rId10"/>
          <a:stretch>
            <a:fillRect/>
          </a:stretch>
        </p:blipFill>
        <p:spPr>
          <a:xfrm>
            <a:off x="1040130" y="5682615"/>
            <a:ext cx="1860550" cy="476250"/>
          </a:xfrm>
          <a:prstGeom prst="rect">
            <a:avLst/>
          </a:prstGeom>
        </p:spPr>
      </p:pic>
      <p:pic>
        <p:nvPicPr>
          <p:cNvPr id="12" name="图片 0"/>
          <p:cNvPicPr>
            <a:picLocks noChangeAspect="1"/>
          </p:cNvPicPr>
          <p:nvPr>
            <p:custDataLst>
              <p:tags r:id="rId11"/>
            </p:custDataLst>
          </p:nvPr>
        </p:nvPicPr>
        <p:blipFill>
          <a:blip r:embed="rId12"/>
          <a:stretch>
            <a:fillRect/>
          </a:stretch>
        </p:blipFill>
        <p:spPr>
          <a:xfrm>
            <a:off x="356235" y="2713990"/>
            <a:ext cx="1928495" cy="715010"/>
          </a:xfrm>
          <a:prstGeom prst="rect">
            <a:avLst/>
          </a:prstGeom>
        </p:spPr>
      </p:pic>
      <p:pic>
        <p:nvPicPr>
          <p:cNvPr id="13" name="图片 12"/>
          <p:cNvPicPr>
            <a:picLocks noChangeAspect="1"/>
          </p:cNvPicPr>
          <p:nvPr>
            <p:custDataLst>
              <p:tags r:id="rId13"/>
            </p:custDataLst>
          </p:nvPr>
        </p:nvPicPr>
        <p:blipFill>
          <a:blip r:embed="rId14"/>
          <a:stretch>
            <a:fillRect/>
          </a:stretch>
        </p:blipFill>
        <p:spPr>
          <a:xfrm>
            <a:off x="764540" y="4291965"/>
            <a:ext cx="733425" cy="676275"/>
          </a:xfrm>
          <a:prstGeom prst="rect">
            <a:avLst/>
          </a:prstGeom>
        </p:spPr>
      </p:pic>
      <p:sp>
        <p:nvSpPr>
          <p:cNvPr id="163" name="Google Shape;163;p21"/>
          <p:cNvSpPr txBox="1">
            <a:spLocks noGrp="1"/>
          </p:cNvSpPr>
          <p:nvPr>
            <p:ph type="subTitle" idx="1"/>
          </p:nvPr>
        </p:nvSpPr>
        <p:spPr>
          <a:xfrm>
            <a:off x="6223635" y="2576195"/>
            <a:ext cx="3365500" cy="2312035"/>
          </a:xfrm>
          <a:prstGeom prst="rect">
            <a:avLst/>
          </a:prstGeom>
        </p:spPr>
        <p:txBody>
          <a:bodyPr spcFirstLastPara="1" wrap="square" lIns="91425" tIns="91425" rIns="91425" bIns="91425" anchor="t" anchorCtr="0">
            <a:noAutofit/>
          </a:bodyPr>
          <a:p>
            <a:pPr marL="0" lvl="0" indent="0" algn="l" rtl="0">
              <a:spcBef>
                <a:spcPts val="0"/>
              </a:spcBef>
              <a:spcAft>
                <a:spcPts val="0"/>
              </a:spcAft>
              <a:buNone/>
            </a:pPr>
            <a:r>
              <a:rPr lang="zh-CN" sz="3200" b="1" dirty="0">
                <a:ln w="9525" cmpd="sng">
                  <a:solidFill>
                    <a:schemeClr val="accent1"/>
                  </a:solidFill>
                  <a:prstDash val="solid"/>
                </a:ln>
                <a:solidFill>
                  <a:srgbClr val="70AD47">
                    <a:tint val="1000"/>
                  </a:srgbClr>
                </a:solidFill>
                <a:effectLst>
                  <a:glow rad="38100">
                    <a:schemeClr val="accent1">
                      <a:alpha val="40000"/>
                    </a:schemeClr>
                  </a:glow>
                </a:effectLst>
                <a:latin typeface="微软雅黑" panose="020B0503020204020204" pitchFamily="34" charset="-122"/>
                <a:ea typeface="微软雅黑" panose="020B0503020204020204" pitchFamily="34" charset="-122"/>
              </a:rPr>
              <a:t>前端技术栈：</a:t>
            </a:r>
            <a:endParaRPr lang="zh-CN" sz="3200" b="1" dirty="0">
              <a:ln w="9525" cmpd="sng">
                <a:solidFill>
                  <a:schemeClr val="accent1"/>
                </a:solidFill>
                <a:prstDash val="solid"/>
              </a:ln>
              <a:solidFill>
                <a:srgbClr val="70AD47">
                  <a:tint val="1000"/>
                </a:srgbClr>
              </a:solidFill>
              <a:effectLst>
                <a:glow rad="38100">
                  <a:schemeClr val="accent1">
                    <a:alpha val="40000"/>
                  </a:schemeClr>
                </a:glow>
              </a:effectLst>
              <a:latin typeface="微软雅黑" panose="020B0503020204020204" pitchFamily="34" charset="-122"/>
              <a:ea typeface="微软雅黑" panose="020B0503020204020204" pitchFamily="34" charset="-122"/>
            </a:endParaRPr>
          </a:p>
          <a:p>
            <a:pPr marL="0" lvl="0" indent="0" algn="l" rtl="0">
              <a:spcBef>
                <a:spcPts val="0"/>
              </a:spcBef>
              <a:spcAft>
                <a:spcPts val="0"/>
              </a:spcAft>
              <a:buNone/>
            </a:pPr>
            <a:r>
              <a:rPr lang="zh-CN" altLang="en-US" sz="2400" b="1" dirty="0">
                <a:ln w="15875"/>
                <a:gradFill>
                  <a:gsLst>
                    <a:gs pos="0">
                      <a:schemeClr val="accent1">
                        <a:hueMod val="80000"/>
                      </a:schemeClr>
                    </a:gs>
                    <a:gs pos="100000">
                      <a:schemeClr val="accent1">
                        <a:alpha val="100000"/>
                      </a:schemeClr>
                    </a:gs>
                  </a:gsLst>
                  <a:lin ang="2700000" scaled="0"/>
                </a:gradFill>
                <a:ea typeface="宋体" panose="02010600030101010101" pitchFamily="2" charset="-122"/>
              </a:rPr>
              <a:t>组织框架</a:t>
            </a:r>
            <a:r>
              <a:rPr lang="zh-CN" sz="1600" dirty="0">
                <a:ea typeface="宋体" panose="02010600030101010101" pitchFamily="2" charset="-122"/>
              </a:rPr>
              <a:t>：</a:t>
            </a:r>
            <a:r>
              <a:rPr lang="en-US" altLang="zh-CN" sz="160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a typeface="宋体" panose="02010600030101010101" pitchFamily="2" charset="-122"/>
              </a:rPr>
              <a:t>Vue.js</a:t>
            </a:r>
            <a:endParaRPr lang="en-US" altLang="zh-CN" sz="160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a typeface="宋体" panose="02010600030101010101" pitchFamily="2" charset="-122"/>
            </a:endParaRPr>
          </a:p>
          <a:p>
            <a:pPr marL="0" lvl="0" indent="0" algn="l" rtl="0">
              <a:spcBef>
                <a:spcPts val="0"/>
              </a:spcBef>
              <a:spcAft>
                <a:spcPts val="0"/>
              </a:spcAft>
              <a:buNone/>
            </a:pPr>
            <a:r>
              <a:rPr lang="zh-CN" altLang="en-US" sz="2400" b="1" dirty="0">
                <a:ln w="15875"/>
                <a:gradFill>
                  <a:gsLst>
                    <a:gs pos="0">
                      <a:schemeClr val="accent1">
                        <a:hueMod val="80000"/>
                      </a:schemeClr>
                    </a:gs>
                    <a:gs pos="100000">
                      <a:schemeClr val="accent1">
                        <a:alpha val="100000"/>
                      </a:schemeClr>
                    </a:gs>
                  </a:gsLst>
                  <a:lin ang="2700000" scaled="0"/>
                </a:gradFill>
                <a:effectLst/>
                <a:ea typeface="宋体" panose="02010600030101010101" pitchFamily="2" charset="-122"/>
              </a:rPr>
              <a:t>UI组件库</a:t>
            </a:r>
            <a:r>
              <a:rPr lang="en-US" altLang="zh-CN" sz="1600" dirty="0">
                <a:ea typeface="宋体" panose="02010600030101010101" pitchFamily="2" charset="-122"/>
              </a:rPr>
              <a:t>：</a:t>
            </a:r>
            <a:r>
              <a:rPr lang="en-US" altLang="zh-CN" sz="160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a typeface="宋体" panose="02010600030101010101" pitchFamily="2" charset="-122"/>
              </a:rPr>
              <a:t>Element UI</a:t>
            </a:r>
            <a:r>
              <a:rPr lang="en-US" altLang="zh-CN" sz="1600" dirty="0">
                <a:ea typeface="宋体" panose="02010600030101010101" pitchFamily="2" charset="-122"/>
              </a:rPr>
              <a:t> </a:t>
            </a:r>
            <a:endParaRPr lang="en-US" altLang="zh-CN" sz="1600" dirty="0">
              <a:ea typeface="宋体" panose="02010600030101010101" pitchFamily="2" charset="-122"/>
            </a:endParaRPr>
          </a:p>
          <a:p>
            <a:pPr marL="0" lvl="0" indent="0" algn="l" rtl="0">
              <a:spcBef>
                <a:spcPts val="0"/>
              </a:spcBef>
              <a:spcAft>
                <a:spcPts val="0"/>
              </a:spcAft>
              <a:buNone/>
            </a:pPr>
            <a:r>
              <a:rPr lang="zh-CN" altLang="en-US" sz="2400" b="1" dirty="0">
                <a:ln w="15875"/>
                <a:gradFill>
                  <a:gsLst>
                    <a:gs pos="0">
                      <a:schemeClr val="accent1">
                        <a:hueMod val="80000"/>
                      </a:schemeClr>
                    </a:gs>
                    <a:gs pos="100000">
                      <a:schemeClr val="accent1">
                        <a:alpha val="100000"/>
                      </a:schemeClr>
                    </a:gs>
                  </a:gsLst>
                  <a:lin ang="2700000" scaled="0"/>
                </a:gradFill>
                <a:effectLst/>
                <a:ea typeface="宋体" panose="02010600030101010101" pitchFamily="2" charset="-122"/>
              </a:rPr>
              <a:t>路由</a:t>
            </a:r>
            <a:r>
              <a:rPr lang="en-US" altLang="zh-CN" sz="1600" dirty="0">
                <a:ea typeface="宋体" panose="02010600030101010101" pitchFamily="2" charset="-122"/>
              </a:rPr>
              <a:t>：</a:t>
            </a:r>
            <a:r>
              <a:rPr lang="en-US" altLang="zh-CN" sz="160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a typeface="宋体" panose="02010600030101010101" pitchFamily="2" charset="-122"/>
              </a:rPr>
              <a:t>Vue Router </a:t>
            </a:r>
            <a:endParaRPr lang="en-US" altLang="zh-CN" sz="1600" dirty="0">
              <a:ea typeface="宋体" panose="02010600030101010101" pitchFamily="2" charset="-122"/>
            </a:endParaRPr>
          </a:p>
          <a:p>
            <a:pPr marL="0" lvl="0" indent="0" algn="l" rtl="0">
              <a:spcBef>
                <a:spcPts val="0"/>
              </a:spcBef>
              <a:spcAft>
                <a:spcPts val="0"/>
              </a:spcAft>
              <a:buNone/>
            </a:pPr>
            <a:r>
              <a:rPr lang="zh-CN" altLang="en-US" sz="2400" b="1" dirty="0">
                <a:ln w="15875"/>
                <a:gradFill>
                  <a:gsLst>
                    <a:gs pos="0">
                      <a:schemeClr val="accent1">
                        <a:hueMod val="80000"/>
                      </a:schemeClr>
                    </a:gs>
                    <a:gs pos="100000">
                      <a:schemeClr val="accent1">
                        <a:alpha val="100000"/>
                      </a:schemeClr>
                    </a:gs>
                  </a:gsLst>
                  <a:lin ang="2700000" scaled="0"/>
                </a:gradFill>
                <a:effectLst/>
                <a:ea typeface="宋体" panose="02010600030101010101" pitchFamily="2" charset="-122"/>
              </a:rPr>
              <a:t>样式</a:t>
            </a:r>
            <a:r>
              <a:rPr lang="en-US" altLang="zh-CN" sz="1600" dirty="0">
                <a:ea typeface="宋体" panose="02010600030101010101" pitchFamily="2" charset="-122"/>
              </a:rPr>
              <a:t>：</a:t>
            </a:r>
            <a:r>
              <a:rPr lang="en-US" altLang="zh-CN" sz="160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a typeface="宋体" panose="02010600030101010101" pitchFamily="2" charset="-122"/>
              </a:rPr>
              <a:t>CSS3</a:t>
            </a:r>
            <a:endParaRPr lang="en-US" altLang="zh-CN" sz="1600" dirty="0">
              <a:ea typeface="宋体" panose="02010600030101010101" pitchFamily="2" charset="-122"/>
            </a:endParaRPr>
          </a:p>
          <a:p>
            <a:pPr marL="0" lvl="0" indent="0" algn="l" rtl="0">
              <a:spcBef>
                <a:spcPts val="0"/>
              </a:spcBef>
              <a:spcAft>
                <a:spcPts val="0"/>
              </a:spcAft>
              <a:buNone/>
            </a:pPr>
            <a:r>
              <a:rPr lang="zh-CN" altLang="en-US" sz="2400" b="1" dirty="0">
                <a:ln w="15875"/>
                <a:gradFill>
                  <a:gsLst>
                    <a:gs pos="0">
                      <a:schemeClr val="accent1">
                        <a:hueMod val="80000"/>
                      </a:schemeClr>
                    </a:gs>
                    <a:gs pos="100000">
                      <a:schemeClr val="accent1">
                        <a:alpha val="100000"/>
                      </a:schemeClr>
                    </a:gs>
                  </a:gsLst>
                  <a:lin ang="2700000" scaled="0"/>
                </a:gradFill>
                <a:effectLst/>
                <a:ea typeface="宋体" panose="02010600030101010101" pitchFamily="2" charset="-122"/>
              </a:rPr>
              <a:t>状态管理</a:t>
            </a:r>
            <a:r>
              <a:rPr lang="en-US" altLang="zh-CN" sz="1600" dirty="0">
                <a:ea typeface="宋体" panose="02010600030101010101" pitchFamily="2" charset="-122"/>
              </a:rPr>
              <a:t>：</a:t>
            </a:r>
            <a:r>
              <a:rPr lang="en-US" altLang="zh-CN" sz="160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a typeface="宋体" panose="02010600030101010101" pitchFamily="2" charset="-122"/>
              </a:rPr>
              <a:t>Vuex</a:t>
            </a:r>
            <a:r>
              <a:rPr lang="en-US" altLang="zh-CN" sz="1600" dirty="0">
                <a:ea typeface="宋体" panose="02010600030101010101" pitchFamily="2" charset="-122"/>
              </a:rPr>
              <a:t>  </a:t>
            </a:r>
            <a:endParaRPr lang="en-US" altLang="zh-CN" sz="1600" dirty="0">
              <a:ea typeface="宋体" panose="02010600030101010101" pitchFamily="2" charset="-122"/>
            </a:endParaRPr>
          </a:p>
          <a:p>
            <a:pPr marL="0" lvl="0" indent="0" algn="l" rtl="0">
              <a:spcBef>
                <a:spcPts val="0"/>
              </a:spcBef>
              <a:spcAft>
                <a:spcPts val="0"/>
              </a:spcAft>
              <a:buNone/>
            </a:pPr>
            <a:endParaRPr lang="en-US" altLang="zh-CN" sz="1600" dirty="0">
              <a:ea typeface="宋体" panose="02010600030101010101" pitchFamily="2" charset="-122"/>
            </a:endParaRPr>
          </a:p>
        </p:txBody>
      </p:sp>
    </p:spTree>
    <p:custDataLst>
      <p:tags r:id="rId15"/>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8" name="组合 7"/>
          <p:cNvGrpSpPr/>
          <p:nvPr/>
        </p:nvGrpSpPr>
        <p:grpSpPr>
          <a:xfrm>
            <a:off x="0" y="480060"/>
            <a:ext cx="846455" cy="576580"/>
            <a:chOff x="0" y="1224"/>
            <a:chExt cx="1656" cy="1128"/>
          </a:xfrm>
        </p:grpSpPr>
        <p:sp>
          <p:nvSpPr>
            <p:cNvPr id="2" name="矩形 1"/>
            <p:cNvSpPr/>
            <p:nvPr/>
          </p:nvSpPr>
          <p:spPr>
            <a:xfrm>
              <a:off x="0" y="1224"/>
              <a:ext cx="828" cy="112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ea typeface="阿里巴巴普惠体 M"/>
                <a:cs typeface="阿里巴巴普惠体 B" panose="00020600040101010101" charset="-122"/>
              </a:endParaRPr>
            </a:p>
          </p:txBody>
        </p:sp>
        <p:sp>
          <p:nvSpPr>
            <p:cNvPr id="3" name="矩形 2"/>
            <p:cNvSpPr/>
            <p:nvPr/>
          </p:nvSpPr>
          <p:spPr>
            <a:xfrm>
              <a:off x="828" y="1224"/>
              <a:ext cx="828" cy="1128"/>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ea typeface="阿里巴巴普惠体 M"/>
                <a:cs typeface="阿里巴巴普惠体 B" panose="00020600040101010101" charset="-122"/>
              </a:endParaRPr>
            </a:p>
          </p:txBody>
        </p:sp>
      </p:grpSp>
      <p:sp>
        <p:nvSpPr>
          <p:cNvPr id="18" name="文本框 17"/>
          <p:cNvSpPr txBox="1"/>
          <p:nvPr/>
        </p:nvSpPr>
        <p:spPr>
          <a:xfrm>
            <a:off x="960120" y="445770"/>
            <a:ext cx="4297680" cy="645160"/>
          </a:xfrm>
          <a:prstGeom prst="rect">
            <a:avLst/>
          </a:prstGeom>
          <a:noFill/>
        </p:spPr>
        <p:txBody>
          <a:bodyPr wrap="none" rtlCol="0">
            <a:spAutoFit/>
          </a:bodyPr>
          <a:lstStyle/>
          <a:p>
            <a:pPr algn="l"/>
            <a:r>
              <a:rPr lang="zh-CN" altLang="en-US" sz="3600" dirty="0">
                <a:solidFill>
                  <a:schemeClr val="accent1">
                    <a:lumMod val="50000"/>
                  </a:schemeClr>
                </a:solidFill>
                <a:latin typeface="阿里巴巴普惠体 B" panose="00020600040101010101" charset="-122"/>
                <a:ea typeface="阿里巴巴普惠体 B" panose="00020600040101010101" charset="-122"/>
                <a:cs typeface="阿里巴巴普惠体 M" panose="00020600040101010101" charset="-122"/>
              </a:rPr>
              <a:t>功能展示</a:t>
            </a:r>
            <a:r>
              <a:rPr lang="en-US" altLang="zh-CN" sz="3600" dirty="0">
                <a:solidFill>
                  <a:schemeClr val="accent1">
                    <a:lumMod val="50000"/>
                  </a:schemeClr>
                </a:solidFill>
                <a:latin typeface="阿里巴巴普惠体 B" panose="00020600040101010101" charset="-122"/>
                <a:ea typeface="阿里巴巴普惠体 B" panose="00020600040101010101" charset="-122"/>
                <a:cs typeface="阿里巴巴普惠体 M" panose="00020600040101010101" charset="-122"/>
              </a:rPr>
              <a:t>——</a:t>
            </a:r>
            <a:r>
              <a:rPr lang="zh-CN" altLang="en-US" sz="3600" dirty="0">
                <a:solidFill>
                  <a:schemeClr val="accent1">
                    <a:lumMod val="50000"/>
                  </a:schemeClr>
                </a:solidFill>
                <a:latin typeface="阿里巴巴普惠体 B" panose="00020600040101010101" charset="-122"/>
                <a:ea typeface="阿里巴巴普惠体 B" panose="00020600040101010101" charset="-122"/>
                <a:cs typeface="阿里巴巴普惠体 M" panose="00020600040101010101" charset="-122"/>
              </a:rPr>
              <a:t>主页面</a:t>
            </a:r>
            <a:endParaRPr lang="zh-CN" altLang="en-US" sz="3600" dirty="0">
              <a:solidFill>
                <a:schemeClr val="accent1">
                  <a:lumMod val="50000"/>
                </a:schemeClr>
              </a:solidFill>
              <a:latin typeface="阿里巴巴普惠体 B" panose="00020600040101010101" charset="-122"/>
              <a:ea typeface="阿里巴巴普惠体 B" panose="00020600040101010101" charset="-122"/>
              <a:cs typeface="阿里巴巴普惠体 M" panose="00020600040101010101" charset="-122"/>
            </a:endParaRPr>
          </a:p>
        </p:txBody>
      </p:sp>
      <p:pic>
        <p:nvPicPr>
          <p:cNvPr id="14" name="图片 3" descr="795c184ccdb1182571fcb8cbd3a404c"/>
          <p:cNvPicPr>
            <a:picLocks noChangeAspect="1"/>
          </p:cNvPicPr>
          <p:nvPr/>
        </p:nvPicPr>
        <p:blipFill>
          <a:blip r:embed="rId1"/>
          <a:stretch>
            <a:fillRect/>
          </a:stretch>
        </p:blipFill>
        <p:spPr>
          <a:xfrm>
            <a:off x="960120" y="1254760"/>
            <a:ext cx="10326370" cy="5240655"/>
          </a:xfrm>
          <a:prstGeom prst="rect">
            <a:avLst/>
          </a:prstGeom>
        </p:spPr>
      </p:pic>
    </p:spTree>
    <p:custDataLst>
      <p:tags r:id="rId2"/>
    </p:custDataLst>
  </p:cSld>
  <p:clrMapOvr>
    <a:masterClrMapping/>
  </p:clrMapOvr>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00.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101.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102.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103.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104.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105.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106.xml><?xml version="1.0" encoding="utf-8"?>
<p:tagLst xmlns:p="http://schemas.openxmlformats.org/presentationml/2006/main">
  <p:tag name="KSO_WM_DIAGRAM_VIRTUALLY_FRAME" val="{&quot;height&quot;:437.15,&quot;left&quot;:43.65,&quot;top&quot;:119.1,&quot;width&quot;:877.65}"/>
</p:tagLst>
</file>

<file path=ppt/tags/tag107.xml><?xml version="1.0" encoding="utf-8"?>
<p:tagLst xmlns:p="http://schemas.openxmlformats.org/presentationml/2006/main">
  <p:tag name="KSO_WM_DIAGRAM_VIRTUALLY_FRAME" val="{&quot;height&quot;:437.15,&quot;left&quot;:43.65,&quot;top&quot;:119.1,&quot;width&quot;:877.65}"/>
</p:tagLst>
</file>

<file path=ppt/tags/tag108.xml><?xml version="1.0" encoding="utf-8"?>
<p:tagLst xmlns:p="http://schemas.openxmlformats.org/presentationml/2006/main">
  <p:tag name="KSO_WM_DIAGRAM_VIRTUALLY_FRAME" val="{&quot;height&quot;:437.15,&quot;left&quot;:43.65,&quot;top&quot;:119.1,&quot;width&quot;:877.65}"/>
</p:tagLst>
</file>

<file path=ppt/tags/tag109.xml><?xml version="1.0" encoding="utf-8"?>
<p:tagLst xmlns:p="http://schemas.openxmlformats.org/presentationml/2006/main">
  <p:tag name="KSO_WM_DIAGRAM_VIRTUALLY_FRAME" val="{&quot;height&quot;:437.15,&quot;left&quot;:43.65,&quot;top&quot;:119.1,&quot;width&quot;:877.65}"/>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10.xml><?xml version="1.0" encoding="utf-8"?>
<p:tagLst xmlns:p="http://schemas.openxmlformats.org/presentationml/2006/main">
  <p:tag name="KSO_WM_DIAGRAM_VIRTUALLY_FRAME" val="{&quot;height&quot;:437.15,&quot;left&quot;:43.65,&quot;top&quot;:119.1,&quot;width&quot;:877.65}"/>
</p:tagLst>
</file>

<file path=ppt/tags/tag111.xml><?xml version="1.0" encoding="utf-8"?>
<p:tagLst xmlns:p="http://schemas.openxmlformats.org/presentationml/2006/main">
  <p:tag name="KSO_WM_DIAGRAM_VIRTUALLY_FRAME" val="{&quot;height&quot;:437.15,&quot;left&quot;:43.65,&quot;top&quot;:119.1,&quot;width&quot;:877.65}"/>
</p:tagLst>
</file>

<file path=ppt/tags/tag112.xml><?xml version="1.0" encoding="utf-8"?>
<p:tagLst xmlns:p="http://schemas.openxmlformats.org/presentationml/2006/main">
  <p:tag name="KSO_WM_DIAGRAM_VIRTUALLY_FRAME" val="{&quot;height&quot;:437.15,&quot;left&quot;:43.65,&quot;top&quot;:119.1,&quot;width&quot;:877.65}"/>
</p:tagLst>
</file>

<file path=ppt/tags/tag113.xml><?xml version="1.0" encoding="utf-8"?>
<p:tagLst xmlns:p="http://schemas.openxmlformats.org/presentationml/2006/main">
  <p:tag name="KSO_WM_DIAGRAM_VIRTUALLY_FRAME" val="{&quot;height&quot;:437.15,&quot;left&quot;:43.65,&quot;top&quot;:119.1,&quot;width&quot;:877.65}"/>
</p:tagLst>
</file>

<file path=ppt/tags/tag114.xml><?xml version="1.0" encoding="utf-8"?>
<p:tagLst xmlns:p="http://schemas.openxmlformats.org/presentationml/2006/main">
  <p:tag name="KSO_WM_DIAGRAM_VIRTUALLY_FRAME" val="{&quot;height&quot;:437.15,&quot;left&quot;:43.65,&quot;top&quot;:119.1,&quot;width&quot;:877.65}"/>
</p:tagLst>
</file>

<file path=ppt/tags/tag115.xml><?xml version="1.0" encoding="utf-8"?>
<p:tagLst xmlns:p="http://schemas.openxmlformats.org/presentationml/2006/main">
  <p:tag name="KSO_WM_DIAGRAM_VIRTUALLY_FRAME" val="{&quot;height&quot;:437.15,&quot;left&quot;:43.65,&quot;top&quot;:119.1,&quot;width&quot;:877.65}"/>
</p:tagLst>
</file>

<file path=ppt/tags/tag116.xml><?xml version="1.0" encoding="utf-8"?>
<p:tagLst xmlns:p="http://schemas.openxmlformats.org/presentationml/2006/main">
  <p:tag name="KSO_WM_DIAGRAM_VIRTUALLY_FRAME" val="{&quot;height&quot;:437.15,&quot;left&quot;:43.65,&quot;top&quot;:119.1,&quot;width&quot;:877.65}"/>
</p:tagLst>
</file>

<file path=ppt/tags/tag117.xml><?xml version="1.0" encoding="utf-8"?>
<p:tagLst xmlns:p="http://schemas.openxmlformats.org/presentationml/2006/main">
  <p:tag name="KSO_WM_DIAGRAM_VIRTUALLY_FRAME" val="{&quot;height&quot;:437.15,&quot;left&quot;:43.65,&quot;top&quot;:119.1,&quot;width&quot;:877.65}"/>
</p:tagLst>
</file>

<file path=ppt/tags/tag118.xml><?xml version="1.0" encoding="utf-8"?>
<p:tagLst xmlns:p="http://schemas.openxmlformats.org/presentationml/2006/main">
  <p:tag name="KSO_WM_DIAGRAM_VIRTUALLY_FRAME" val="{&quot;height&quot;:437.15,&quot;left&quot;:43.65,&quot;top&quot;:119.1,&quot;width&quot;:877.65}"/>
</p:tagLst>
</file>

<file path=ppt/tags/tag119.xml><?xml version="1.0" encoding="utf-8"?>
<p:tagLst xmlns:p="http://schemas.openxmlformats.org/presentationml/2006/main">
  <p:tag name="KSO_WM_DIAGRAM_VIRTUALLY_FRAME" val="{&quot;height&quot;:437.15,&quot;left&quot;:43.65,&quot;top&quot;:119.1,&quot;width&quot;:877.65}"/>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20.xml><?xml version="1.0" encoding="utf-8"?>
<p:tagLst xmlns:p="http://schemas.openxmlformats.org/presentationml/2006/main">
  <p:tag name="KSO_WM_DIAGRAM_VIRTUALLY_FRAME" val="{&quot;height&quot;:437.15,&quot;left&quot;:43.65,&quot;top&quot;:119.1,&quot;width&quot;:877.65}"/>
</p:tagLst>
</file>

<file path=ppt/tags/tag121.xml><?xml version="1.0" encoding="utf-8"?>
<p:tagLst xmlns:p="http://schemas.openxmlformats.org/presentationml/2006/main">
  <p:tag name="KSO_WM_DIAGRAM_VIRTUALLY_FRAME" val="{&quot;height&quot;:437.15,&quot;left&quot;:43.65,&quot;top&quot;:119.1,&quot;width&quot;:877.65}"/>
</p:tagLst>
</file>

<file path=ppt/tags/tag122.xml><?xml version="1.0" encoding="utf-8"?>
<p:tagLst xmlns:p="http://schemas.openxmlformats.org/presentationml/2006/main">
  <p:tag name="KSO_WM_DIAGRAM_VIRTUALLY_FRAME" val="{&quot;height&quot;:437.15,&quot;left&quot;:43.65,&quot;top&quot;:119.1,&quot;width&quot;:877.65}"/>
</p:tagLst>
</file>

<file path=ppt/tags/tag123.xml><?xml version="1.0" encoding="utf-8"?>
<p:tagLst xmlns:p="http://schemas.openxmlformats.org/presentationml/2006/main">
  <p:tag name="KSO_WM_DIAGRAM_VIRTUALLY_FRAME" val="{&quot;height&quot;:437.15,&quot;left&quot;:43.65,&quot;top&quot;:119.1,&quot;width&quot;:877.65}"/>
</p:tagLst>
</file>

<file path=ppt/tags/tag124.xml><?xml version="1.0" encoding="utf-8"?>
<p:tagLst xmlns:p="http://schemas.openxmlformats.org/presentationml/2006/main">
  <p:tag name="KSO_WM_DIAGRAM_VIRTUALLY_FRAME" val="{&quot;height&quot;:437.15,&quot;left&quot;:43.65,&quot;top&quot;:119.1,&quot;width&quot;:877.65}"/>
</p:tagLst>
</file>

<file path=ppt/tags/tag125.xml><?xml version="1.0" encoding="utf-8"?>
<p:tagLst xmlns:p="http://schemas.openxmlformats.org/presentationml/2006/main">
  <p:tag name="KSO_WM_DIAGRAM_VIRTUALLY_FRAME" val="{&quot;height&quot;:437.15,&quot;left&quot;:43.65,&quot;top&quot;:119.1,&quot;width&quot;:877.65}"/>
</p:tagLst>
</file>

<file path=ppt/tags/tag126.xml><?xml version="1.0" encoding="utf-8"?>
<p:tagLst xmlns:p="http://schemas.openxmlformats.org/presentationml/2006/main">
  <p:tag name="KSO_WM_DIAGRAM_VIRTUALLY_FRAME" val="{&quot;height&quot;:437.15,&quot;left&quot;:43.65,&quot;top&quot;:119.1,&quot;width&quot;:877.65}"/>
</p:tagLst>
</file>

<file path=ppt/tags/tag127.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128.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129.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30.xml><?xml version="1.0" encoding="utf-8"?>
<p:tagLst xmlns:p="http://schemas.openxmlformats.org/presentationml/2006/main">
  <p:tag name="COMMONDATA" val="eyJoZGlkIjoiMGJiMDllNzExMzcxY2NiODAxMjU2MzdhM2RhZWZlMzgifQ=="/>
  <p:tag name="commondata" val="eyJoZGlkIjoiNDRmZTRlMDMxZWFiNjUxZTc0ODU4NjcyN2U1ZTlmNDcifQ=="/>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176"/>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176"/>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2.xml><?xml version="1.0" encoding="utf-8"?>
<p:tagLst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176"/>
  <p:tag name="KSO_WM_TEMPLATE_MASTER_TYPE" val="0"/>
  <p:tag name="KSO_WM_TEMPLATE_COLOR_TYPE" val="1"/>
  <p:tag name="KSO_WM_UNIT_SHOW_EDIT_AREA_INDICATION" val="1"/>
</p:tagLst>
</file>

<file path=ppt/tags/tag63.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64.xml><?xml version="1.0" encoding="utf-8"?>
<p:tagLst xmlns:p="http://schemas.openxmlformats.org/presentationml/2006/main">
  <p:tag name="KSO_WM_DIAGRAM_VIRTUALLY_FRAME" val="{&quot;height&quot;:345.1,&quot;left&quot;:482.95,&quot;top&quot;:109.65,&quot;width&quot;:477.05}"/>
</p:tagLst>
</file>

<file path=ppt/tags/tag65.xml><?xml version="1.0" encoding="utf-8"?>
<p:tagLst xmlns:p="http://schemas.openxmlformats.org/presentationml/2006/main">
  <p:tag name="KSO_WM_DIAGRAM_VIRTUALLY_FRAME" val="{&quot;height&quot;:345.1,&quot;left&quot;:482.95,&quot;top&quot;:109.65,&quot;width&quot;:477.05}"/>
</p:tagLst>
</file>

<file path=ppt/tags/tag66.xml><?xml version="1.0" encoding="utf-8"?>
<p:tagLst xmlns:p="http://schemas.openxmlformats.org/presentationml/2006/main">
  <p:tag name="KSO_WM_DIAGRAM_VIRTUALLY_FRAME" val="{&quot;height&quot;:345.1,&quot;left&quot;:482.95,&quot;top&quot;:109.65,&quot;width&quot;:477.05}"/>
</p:tagLst>
</file>

<file path=ppt/tags/tag67.xml><?xml version="1.0" encoding="utf-8"?>
<p:tagLst xmlns:p="http://schemas.openxmlformats.org/presentationml/2006/main">
  <p:tag name="KSO_WM_DIAGRAM_VIRTUALLY_FRAME" val="{&quot;height&quot;:345.1,&quot;left&quot;:482.95,&quot;top&quot;:109.65,&quot;width&quot;:477.05}"/>
</p:tagLst>
</file>

<file path=ppt/tags/tag68.xml><?xml version="1.0" encoding="utf-8"?>
<p:tagLst xmlns:p="http://schemas.openxmlformats.org/presentationml/2006/main">
  <p:tag name="KSO_WM_DIAGRAM_VIRTUALLY_FRAME" val="{&quot;height&quot;:345.1,&quot;left&quot;:482.95,&quot;top&quot;:109.65,&quot;width&quot;:477.05}"/>
</p:tagLst>
</file>

<file path=ppt/tags/tag69.xml><?xml version="1.0" encoding="utf-8"?>
<p:tagLst xmlns:p="http://schemas.openxmlformats.org/presentationml/2006/main">
  <p:tag name="KSO_WM_DIAGRAM_VIRTUALLY_FRAME" val="{&quot;height&quot;:345.1,&quot;left&quot;:482.95,&quot;top&quot;:109.65,&quot;width&quot;:477.05}"/>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0.xml><?xml version="1.0" encoding="utf-8"?>
<p:tagLst xmlns:p="http://schemas.openxmlformats.org/presentationml/2006/main">
  <p:tag name="KSO_WM_DIAGRAM_VIRTUALLY_FRAME" val="{&quot;height&quot;:345.1,&quot;left&quot;:482.95,&quot;top&quot;:109.65,&quot;width&quot;:477.05}"/>
</p:tagLst>
</file>

<file path=ppt/tags/tag71.xml><?xml version="1.0" encoding="utf-8"?>
<p:tagLst xmlns:p="http://schemas.openxmlformats.org/presentationml/2006/main">
  <p:tag name="KSO_WM_DIAGRAM_VIRTUALLY_FRAME" val="{&quot;height&quot;:345.1,&quot;left&quot;:482.95,&quot;top&quot;:109.65,&quot;width&quot;:477.05}"/>
</p:tagLst>
</file>

<file path=ppt/tags/tag72.xml><?xml version="1.0" encoding="utf-8"?>
<p:tagLst xmlns:p="http://schemas.openxmlformats.org/presentationml/2006/main">
  <p:tag name="KSO_WM_DIAGRAM_VIRTUALLY_FRAME" val="{&quot;height&quot;:345.1,&quot;left&quot;:482.95,&quot;top&quot;:109.65,&quot;width&quot;:477.05}"/>
</p:tagLst>
</file>

<file path=ppt/tags/tag73.xml><?xml version="1.0" encoding="utf-8"?>
<p:tagLst xmlns:p="http://schemas.openxmlformats.org/presentationml/2006/main">
  <p:tag name="KSO_WM_DIAGRAM_VIRTUALLY_FRAME" val="{&quot;height&quot;:345.1,&quot;left&quot;:482.95,&quot;top&quot;:109.65,&quot;width&quot;:477.05}"/>
</p:tagLst>
</file>

<file path=ppt/tags/tag74.xml><?xml version="1.0" encoding="utf-8"?>
<p:tagLst xmlns:p="http://schemas.openxmlformats.org/presentationml/2006/main">
  <p:tag name="KSO_WM_DIAGRAM_VIRTUALLY_FRAME" val="{&quot;height&quot;:345.1,&quot;left&quot;:482.95,&quot;top&quot;:109.65,&quot;width&quot;:477.05}"/>
</p:tagLst>
</file>

<file path=ppt/tags/tag75.xml><?xml version="1.0" encoding="utf-8"?>
<p:tagLst xmlns:p="http://schemas.openxmlformats.org/presentationml/2006/main">
  <p:tag name="KSO_WM_DIAGRAM_VIRTUALLY_FRAME" val="{&quot;height&quot;:345.1,&quot;left&quot;:482.95,&quot;top&quot;:109.65,&quot;width&quot;:477.05}"/>
</p:tagLst>
</file>

<file path=ppt/tags/tag76.xml><?xml version="1.0" encoding="utf-8"?>
<p:tagLst xmlns:p="http://schemas.openxmlformats.org/presentationml/2006/main">
  <p:tag name="KSO_WM_DIAGRAM_VIRTUALLY_FRAME" val="{&quot;height&quot;:345.1,&quot;left&quot;:482.95,&quot;top&quot;:109.65,&quot;width&quot;:477.05}"/>
</p:tagLst>
</file>

<file path=ppt/tags/tag77.xml><?xml version="1.0" encoding="utf-8"?>
<p:tagLst xmlns:p="http://schemas.openxmlformats.org/presentationml/2006/main">
  <p:tag name="KSO_WM_DIAGRAM_VIRTUALLY_FRAME" val="{&quot;height&quot;:345.1,&quot;left&quot;:482.95,&quot;top&quot;:109.65,&quot;width&quot;:477.05}"/>
</p:tagLst>
</file>

<file path=ppt/tags/tag78.xml><?xml version="1.0" encoding="utf-8"?>
<p:tagLst xmlns:p="http://schemas.openxmlformats.org/presentationml/2006/main">
  <p:tag name="KSO_WM_DIAGRAM_VIRTUALLY_FRAME" val="{&quot;height&quot;:345.1,&quot;left&quot;:482.95,&quot;top&quot;:109.65,&quot;width&quot;:477.05}"/>
</p:tagLst>
</file>

<file path=ppt/tags/tag79.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0.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81.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82.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83.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84.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85.xml><?xml version="1.0" encoding="utf-8"?>
<p:tagLst xmlns:p="http://schemas.openxmlformats.org/presentationml/2006/main">
  <p:tag name="KSO_WM_BEAUTIFY_FLAG" val=""/>
</p:tagLst>
</file>

<file path=ppt/tags/tag86.xml><?xml version="1.0" encoding="utf-8"?>
<p:tagLst xmlns:p="http://schemas.openxmlformats.org/presentationml/2006/main">
  <p:tag name="KSO_WM_BEAUTIFY_FLAG" val=""/>
</p:tagLst>
</file>

<file path=ppt/tags/tag87.xml><?xml version="1.0" encoding="utf-8"?>
<p:tagLst xmlns:p="http://schemas.openxmlformats.org/presentationml/2006/main">
  <p:tag name="KSO_WM_BEAUTIFY_FLAG" val=""/>
</p:tagLst>
</file>

<file path=ppt/tags/tag88.xml><?xml version="1.0" encoding="utf-8"?>
<p:tagLst xmlns:p="http://schemas.openxmlformats.org/presentationml/2006/main">
  <p:tag name="KSO_WM_BEAUTIFY_FLAG" val=""/>
</p:tagLst>
</file>

<file path=ppt/tags/tag89.xml><?xml version="1.0" encoding="utf-8"?>
<p:tagLst xmlns:p="http://schemas.openxmlformats.org/presentationml/2006/main">
  <p:tag name="KSO_WM_BEAUTIFY_FLAG" val=""/>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0.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91.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92.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93.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94.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95.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96.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97.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98.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99.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heme/theme1.xml><?xml version="1.0" encoding="utf-8"?>
<a:theme xmlns:a="http://schemas.openxmlformats.org/drawingml/2006/main" name="Office 主题​​">
  <a:themeElements>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阿里巴巴普惠体 B"/>
        <a:ea typeface="阿里巴巴普惠体 M"/>
        <a:cs typeface=""/>
      </a:majorFont>
      <a:minorFont>
        <a:latin typeface="阿里巴巴普惠体 B"/>
        <a:ea typeface="阿里巴巴普惠体 M"/>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gs>
            <a:gs pos="100000">
              <a:schemeClr val="phClr">
                <a:lumMod val="85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阿里巴巴普惠体 M"/>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阿里巴巴普惠体 M"/>
        <a:font script="Hant" typeface="新細明體"/>
        <a:font script="Arab" typeface="阿里巴巴普惠体 B"/>
        <a:font script="Hebr" typeface="阿里巴巴普惠体 B"/>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阿里巴巴普惠体 B"/>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阿里巴巴普惠体 M"/>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阿里巴巴普惠体 M"/>
        <a:font script="Hant" typeface="新細明體"/>
        <a:font script="Arab" typeface="阿里巴巴普惠体 B"/>
        <a:font script="Hebr" typeface="阿里巴巴普惠体 B"/>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阿里巴巴普惠体 B"/>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1300</Words>
  <Application>WPS 演示</Application>
  <PresentationFormat>宽屏</PresentationFormat>
  <Paragraphs>152</Paragraphs>
  <Slides>26</Slides>
  <Notes>1</Notes>
  <HiddenSlides>0</HiddenSlides>
  <MMClips>0</MMClips>
  <ScaleCrop>false</ScaleCrop>
  <HeadingPairs>
    <vt:vector size="6" baseType="variant">
      <vt:variant>
        <vt:lpstr>已用的字体</vt:lpstr>
      </vt:variant>
      <vt:variant>
        <vt:i4>22</vt:i4>
      </vt:variant>
      <vt:variant>
        <vt:lpstr>主题</vt:lpstr>
      </vt:variant>
      <vt:variant>
        <vt:i4>1</vt:i4>
      </vt:variant>
      <vt:variant>
        <vt:lpstr>幻灯片标题</vt:lpstr>
      </vt:variant>
      <vt:variant>
        <vt:i4>26</vt:i4>
      </vt:variant>
    </vt:vector>
  </HeadingPairs>
  <TitlesOfParts>
    <vt:vector size="49" baseType="lpstr">
      <vt:lpstr>Arial</vt:lpstr>
      <vt:lpstr>宋体</vt:lpstr>
      <vt:lpstr>Wingdings</vt:lpstr>
      <vt:lpstr>阿里巴巴普惠体 B</vt:lpstr>
      <vt:lpstr>阿里巴巴普惠体 M</vt:lpstr>
      <vt:lpstr>Wingdings</vt:lpstr>
      <vt:lpstr>OPPOSans M</vt:lpstr>
      <vt:lpstr>OPPOSans B</vt:lpstr>
      <vt:lpstr>阿里巴巴普惠体 H</vt:lpstr>
      <vt:lpstr>阿里巴巴普惠体 M</vt:lpstr>
      <vt:lpstr>微软雅黑</vt:lpstr>
      <vt:lpstr>Archivo</vt:lpstr>
      <vt:lpstr>华文楷体</vt:lpstr>
      <vt:lpstr>阿里巴巴普惠体 R</vt:lpstr>
      <vt:lpstr>等线</vt:lpstr>
      <vt:lpstr>Times New Roman</vt:lpstr>
      <vt:lpstr>黑体</vt:lpstr>
      <vt:lpstr>Arial Unicode MS</vt:lpstr>
      <vt:lpstr>Calibri</vt:lpstr>
      <vt:lpstr>Segoe Print</vt:lpstr>
      <vt:lpstr>阿里巴巴普惠体 M</vt:lpstr>
      <vt:lpstr>Times New Roman</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李勇慧</dc:creator>
  <cp:lastModifiedBy>胡世成</cp:lastModifiedBy>
  <cp:revision>237</cp:revision>
  <dcterms:created xsi:type="dcterms:W3CDTF">2019-06-19T02:08:00Z</dcterms:created>
  <dcterms:modified xsi:type="dcterms:W3CDTF">2025-01-04T15:57:26Z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2052-12.1.0.17857</vt:lpwstr>
  </property>
  <property fmtid="{D5CDD505-2E9C-101B-9397-08002B2CF9AE}" pid="3" name="ICV">
    <vt:lpwstr>656134013978477AB3E1195F5B5D52F4</vt:lpwstr>
  </property>
</Properties>
</file>